
<file path=[Content_Types].xml><?xml version="1.0" encoding="utf-8"?>
<Types xmlns="http://schemas.openxmlformats.org/package/2006/content-types">
  <Default Extension="png" ContentType="image/png"/>
  <Default Extension="mov" ContentType="video/quicktime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0" r:id="rId1"/>
  </p:sldMasterIdLst>
  <p:notesMasterIdLst>
    <p:notesMasterId r:id="rId28"/>
  </p:notesMasterIdLst>
  <p:sldIdLst>
    <p:sldId id="256" r:id="rId2"/>
    <p:sldId id="257" r:id="rId3"/>
    <p:sldId id="276" r:id="rId4"/>
    <p:sldId id="265" r:id="rId5"/>
    <p:sldId id="258" r:id="rId6"/>
    <p:sldId id="262" r:id="rId7"/>
    <p:sldId id="263" r:id="rId8"/>
    <p:sldId id="259" r:id="rId9"/>
    <p:sldId id="277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8" r:id="rId18"/>
    <p:sldId id="273" r:id="rId19"/>
    <p:sldId id="279" r:id="rId20"/>
    <p:sldId id="274" r:id="rId21"/>
    <p:sldId id="280" r:id="rId22"/>
    <p:sldId id="281" r:id="rId23"/>
    <p:sldId id="275" r:id="rId24"/>
    <p:sldId id="260" r:id="rId25"/>
    <p:sldId id="283" r:id="rId26"/>
    <p:sldId id="282" r:id="rId27"/>
  </p:sldIdLst>
  <p:sldSz cx="12192000" cy="6858000"/>
  <p:notesSz cx="6858000" cy="91440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ens molenaers" initials="jm" lastIdx="1" clrIdx="0">
    <p:extLst>
      <p:ext uri="{19B8F6BF-5375-455C-9EA6-DF929625EA0E}">
        <p15:presenceInfo xmlns:p15="http://schemas.microsoft.com/office/powerpoint/2012/main" userId="a9c7c78ddc7c061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68618" autoAdjust="0"/>
  </p:normalViewPr>
  <p:slideViewPr>
    <p:cSldViewPr snapToGrid="0">
      <p:cViewPr varScale="1">
        <p:scale>
          <a:sx n="78" d="100"/>
          <a:sy n="78" d="100"/>
        </p:scale>
        <p:origin x="181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1ADB8A-124C-41E9-9CD6-972E9EBC9F09}" type="datetimeFigureOut">
              <a:rPr lang="nl-BE" smtClean="0"/>
              <a:t>1/06/2017</a:t>
            </a:fld>
            <a:endParaRPr lang="nl-BE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0820BD-FF48-48FB-B400-48C5434C3C80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369525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api.beacons.ucll.be/v1/route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api.beacons.ucll.be/v1/route/%22beacon_id%22/beacon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api.beacons.ucll.be/v1/beacon/%22beacon_id%22/route/%22route_id%22/dynamicData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Welkomst woord: Hallo allemaal fijn dat jullie hier zijn.</a:t>
            </a:r>
          </a:p>
          <a:p>
            <a:endParaRPr lang="nl-BE" dirty="0"/>
          </a:p>
          <a:p>
            <a:r>
              <a:rPr lang="nl-BE" dirty="0"/>
              <a:t>(Zelf voorstellen + andere groepsleden) gaan jullie vandaag onze applicatie wat toelichten.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0820BD-FF48-48FB-B400-48C5434C3C80}" type="slidenum">
              <a:rPr lang="nl-BE" smtClean="0"/>
              <a:t>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738350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App.xaml.cs: dependency injection waarbij we voor zorgen dat de verschillende klassen met elkaar verbonden zijn.</a:t>
            </a:r>
          </a:p>
          <a:p>
            <a:endParaRPr lang="nl-NL" dirty="0"/>
          </a:p>
          <a:p>
            <a:r>
              <a:rPr lang="nl-NL" dirty="0"/>
              <a:t>Verschillende klassen data uitwisselen zonder dat de relatie is vastgelegd.</a:t>
            </a:r>
          </a:p>
          <a:p>
            <a:endParaRPr lang="nl-NL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Als we de REST herschrijven kunnen we klasse bijmaken die RestService2 noemt en ook gebaseerd is op IRestService.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l-N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Indien gebruik maken van RestService2 moeten één ding veranderen.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l-N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Namelijk in de App.xaml.cs </a:t>
            </a:r>
            <a:r>
              <a:rPr lang="nl-N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Container.RegisterType</a:t>
            </a:r>
            <a:r>
              <a:rPr lang="nl-N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&lt;IRestService, RestService2&gt;() schrijven i.p.v. RestService.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0820BD-FF48-48FB-B400-48C5434C3C80}" type="slidenum">
              <a:rPr lang="nl-BE" smtClean="0"/>
              <a:t>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046768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RestService: </a:t>
            </a:r>
            <a:r>
              <a:rPr lang="nl-N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 de klasse RestService gaan we de URL ophalen met de eventueel meegestuurde data.</a:t>
            </a:r>
          </a:p>
          <a:p>
            <a:endParaRPr lang="nl-N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nl-N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 basis URL die we meegeven verwijst naar de URL van de API die in verbinding staat met de database.</a:t>
            </a:r>
          </a:p>
          <a:p>
            <a:endParaRPr lang="nl-NL" dirty="0"/>
          </a:p>
          <a:p>
            <a:r>
              <a:rPr lang="nl-B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GetRoutesAsync</a:t>
            </a:r>
            <a:r>
              <a:rPr lang="nl-B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gaat al de routes opvragen uit de database.</a:t>
            </a:r>
          </a:p>
          <a:p>
            <a:endParaRPr lang="nl-B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nl-B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 </a:t>
            </a:r>
            <a:r>
              <a:rPr lang="nl-B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GetBeaconsInRouteAsync</a:t>
            </a:r>
            <a:r>
              <a:rPr lang="nl-B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verkrijgen we de data van al de beacons die zich bevinden in de route.</a:t>
            </a:r>
          </a:p>
          <a:p>
            <a:endParaRPr lang="nl-B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nl-B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 behulp van </a:t>
            </a:r>
            <a:r>
              <a:rPr lang="nl-B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GetContentForBeaconInRoute</a:t>
            </a:r>
            <a:r>
              <a:rPr lang="nl-B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kunnen we de data verkrijgen van een bepaalde beacon in een bepaalde route.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0820BD-FF48-48FB-B400-48C5434C3C80}" type="slidenum">
              <a:rPr lang="nl-BE" smtClean="0"/>
              <a:t>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962669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GetRouteAsync</a:t>
            </a:r>
            <a:r>
              <a:rPr lang="nl-NL" dirty="0"/>
              <a:t>: </a:t>
            </a:r>
            <a:r>
              <a:rPr lang="nl-B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GetRoutesAsync</a:t>
            </a:r>
            <a:r>
              <a:rPr lang="nl-B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gaat al de routes opvragen uit de database.</a:t>
            </a:r>
          </a:p>
          <a:p>
            <a:endParaRPr lang="nl-NL" dirty="0"/>
          </a:p>
          <a:p>
            <a:r>
              <a:rPr lang="nl-N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 link gevormd: </a:t>
            </a:r>
            <a:r>
              <a:rPr lang="nl-NL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http://api.beacons.ucll.be/v1/route</a:t>
            </a:r>
            <a:r>
              <a:rPr lang="nl-N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nl-N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nl-N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Gegevens correct aangekomen omvormen naar json formaat terugsturen en hiermee bewerkingen doen.</a:t>
            </a:r>
          </a:p>
          <a:p>
            <a:endParaRPr lang="nl-N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nl-N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 gegevens bevatten route_id en naam van route. gedefinieerd in Route model.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0820BD-FF48-48FB-B400-48C5434C3C80}" type="slidenum">
              <a:rPr lang="nl-BE" smtClean="0"/>
              <a:t>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593329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GetBeaconsInRouteAsync</a:t>
            </a:r>
            <a:r>
              <a:rPr lang="nl-B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Met </a:t>
            </a:r>
            <a:r>
              <a:rPr lang="nl-B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GetBeaconsInRouteAsync</a:t>
            </a:r>
            <a:r>
              <a:rPr lang="nl-B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verkrijgen data van al beacons bevinden in route.</a:t>
            </a:r>
          </a:p>
          <a:p>
            <a:endParaRPr lang="nl-B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nl-N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gegevens opgeroepen vanuit database met meegestuurde route_id.</a:t>
            </a:r>
          </a:p>
          <a:p>
            <a:endParaRPr lang="nl-N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Gegevens correct aangekomen deze omvormen naar json formaat terugsturen en hiermee bewerkingen kunnen doen.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l-N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nl-N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 link die gevorm wordt zal uiteindelijk deze worden: </a:t>
            </a:r>
            <a:r>
              <a:rPr lang="nl-NL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http://api.beacons.ucll.be/v1/route/"beacon_id"/beacon</a:t>
            </a:r>
            <a:r>
              <a:rPr lang="nl-N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0820BD-FF48-48FB-B400-48C5434C3C80}" type="slidenum">
              <a:rPr lang="nl-BE" smtClean="0"/>
              <a:t>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985249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GetContentForBeaconInRoute</a:t>
            </a:r>
            <a:r>
              <a:rPr lang="nl-B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Met behulp van </a:t>
            </a:r>
            <a:r>
              <a:rPr lang="nl-B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GetContentForBeaconInRoute</a:t>
            </a:r>
            <a:r>
              <a:rPr lang="nl-B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data verkrijgen van bepaalde beacon in bepaalde route.</a:t>
            </a:r>
          </a:p>
          <a:p>
            <a:endParaRPr lang="nl-B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nl-N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Uit database content ophalen van beacon (Html, YouTube, Audio, enz..).</a:t>
            </a:r>
          </a:p>
          <a:p>
            <a:endParaRPr lang="nl-N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nl-N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 link die gevormd wordt zal uiteindelijk deze worden: </a:t>
            </a:r>
            <a:r>
              <a:rPr lang="nl-NL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http://api.beacons.ucll.be/v1/beacon/"beacon_id"/route/"route_id"/dynamicData</a:t>
            </a:r>
            <a:r>
              <a:rPr lang="nl-N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0820BD-FF48-48FB-B400-48C5434C3C80}" type="slidenum">
              <a:rPr lang="nl-BE" smtClean="0"/>
              <a:t>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530456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We gaan het nu hebben over de verschillende viewmodels.</a:t>
            </a:r>
          </a:p>
          <a:p>
            <a:endParaRPr lang="nl-NL" dirty="0"/>
          </a:p>
          <a:p>
            <a:r>
              <a:rPr lang="nl-NL" dirty="0"/>
              <a:t>Hieruit hebben we de belangrijkste delen uitgehaald die we dieper gaan bespreken.</a:t>
            </a:r>
          </a:p>
          <a:p>
            <a:endParaRPr lang="nl-NL" dirty="0"/>
          </a:p>
          <a:p>
            <a:r>
              <a:rPr lang="nl-NL" dirty="0"/>
              <a:t>De eerste model van de hoofdpagina.</a:t>
            </a:r>
          </a:p>
          <a:p>
            <a:endParaRPr lang="nl-NL" dirty="0"/>
          </a:p>
          <a:p>
            <a:r>
              <a:rPr lang="nl-NL" dirty="0"/>
              <a:t>Vervolgens Route info page view model. Geeft informatie over de route die je wilt starten.</a:t>
            </a:r>
          </a:p>
          <a:p>
            <a:endParaRPr lang="nl-NL" dirty="0"/>
          </a:p>
          <a:p>
            <a:r>
              <a:rPr lang="nl-NL" dirty="0"/>
              <a:t>Als derde Beacon page view model. Geeft info waar je naar toe moet gaan als beacon kort genoeg is toont beacon content page view model.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0820BD-FF48-48FB-B400-48C5434C3C80}" type="slidenum">
              <a:rPr lang="nl-BE" smtClean="0"/>
              <a:t>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37552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 </a:t>
            </a:r>
            <a:r>
              <a:rPr lang="nl-N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selectedRoute</a:t>
            </a:r>
            <a:r>
              <a:rPr lang="nl-N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opgeroepen als gebruiker op route klikt. Verkrijgen parameters van route (Route_id en route naam).</a:t>
            </a:r>
          </a:p>
          <a:p>
            <a:endParaRPr lang="nl-N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nl-N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Aan parameters wordt id van geselecteerde route extra meegegeven.</a:t>
            </a:r>
          </a:p>
          <a:p>
            <a:endParaRPr lang="nl-N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nl-N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Vervolgens roepen we </a:t>
            </a:r>
            <a:r>
              <a:rPr lang="nl-N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Navigate</a:t>
            </a:r>
            <a:r>
              <a:rPr lang="nl-N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op. Gaat al de parameters meegeven, inclusief naam van view die hij moet openen. </a:t>
            </a:r>
          </a:p>
          <a:p>
            <a:endParaRPr lang="nl-N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await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navigationService.NavigateAsync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(page,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navParams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); ).</a:t>
            </a:r>
          </a:p>
          <a:p>
            <a:endParaRPr lang="nl-N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nl-N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 gegevens worden in dit geval doorgestuurd naar het </a:t>
            </a:r>
            <a:r>
              <a:rPr lang="nl-N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RouteInfoPageViewModel</a:t>
            </a:r>
            <a:r>
              <a:rPr lang="nl-N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0820BD-FF48-48FB-B400-48C5434C3C80}" type="slidenum">
              <a:rPr lang="nl-BE" smtClean="0"/>
              <a:t>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214137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 methode verkrijgen al de routes van de RestService.</a:t>
            </a:r>
          </a:p>
          <a:p>
            <a:endParaRPr lang="nl-B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nl-B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Deze ook opgeroepen als je refresh knop gebruikt.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0820BD-FF48-48FB-B400-48C5434C3C80}" type="slidenum">
              <a:rPr lang="nl-BE" smtClean="0"/>
              <a:t>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533104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Als gebruiker navigeert van hoofdpagina naar route roept men via </a:t>
            </a:r>
            <a:r>
              <a:rPr lang="nl-N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navigationService</a:t>
            </a:r>
            <a:r>
              <a:rPr lang="nl-N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pagina </a:t>
            </a:r>
            <a:r>
              <a:rPr lang="nl-N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RouteInfoPage</a:t>
            </a:r>
            <a:r>
              <a:rPr lang="nl-N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op.</a:t>
            </a:r>
          </a:p>
          <a:p>
            <a:endParaRPr lang="nl-N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nl-N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OnNavigatingTo</a:t>
            </a:r>
            <a:r>
              <a:rPr lang="nl-N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wordt opgeroepen.</a:t>
            </a:r>
          </a:p>
          <a:p>
            <a:endParaRPr lang="nl-N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nl-N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 gegevens meegegeven via parameters van </a:t>
            </a:r>
            <a:r>
              <a:rPr lang="nl-N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selectedRoute</a:t>
            </a:r>
            <a:r>
              <a:rPr lang="nl-N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worden hier in Route_id en </a:t>
            </a:r>
            <a:r>
              <a:rPr lang="nl-N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Route_info</a:t>
            </a:r>
            <a:r>
              <a:rPr lang="nl-N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geplaatst.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0820BD-FF48-48FB-B400-48C5434C3C80}" type="slidenum">
              <a:rPr lang="nl-BE" smtClean="0"/>
              <a:t>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9677061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 gebruiker route wil starten drukt start knop.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l-N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Hierbij methode </a:t>
            </a:r>
            <a:r>
              <a:rPr lang="nl-N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StartRoute</a:t>
            </a:r>
            <a:r>
              <a:rPr lang="nl-N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opgeroepen.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l-N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Gaat parameters ophalen route + doorgeven aan het </a:t>
            </a:r>
            <a:r>
              <a:rPr lang="nl-N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BeaconsPageViewModel</a:t>
            </a:r>
            <a:r>
              <a:rPr lang="nl-N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0820BD-FF48-48FB-B400-48C5434C3C80}" type="slidenum">
              <a:rPr lang="nl-BE" smtClean="0"/>
              <a:t>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340206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Inhoudstabel: Als eerste </a:t>
            </a:r>
            <a:r>
              <a:rPr lang="nl-BE" dirty="0" err="1"/>
              <a:t>enz</a:t>
            </a:r>
            <a:r>
              <a:rPr lang="nl-BE" dirty="0"/>
              <a:t>…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0820BD-FF48-48FB-B400-48C5434C3C80}" type="slidenum">
              <a:rPr lang="nl-BE" smtClean="0"/>
              <a:t>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3203852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</a:t>
            </a:r>
            <a:r>
              <a:rPr lang="nl-N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ls</a:t>
            </a:r>
            <a:r>
              <a:rPr lang="nl-N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gebruiker start knop drukt worden parameters doorgegeven in </a:t>
            </a:r>
            <a:r>
              <a:rPr lang="nl-N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currentRoute</a:t>
            </a:r>
            <a:r>
              <a:rPr lang="nl-N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gestoken.</a:t>
            </a:r>
          </a:p>
          <a:p>
            <a:endParaRPr lang="nl-N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nl-N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Deze gaat route_id opvragen.</a:t>
            </a:r>
          </a:p>
          <a:p>
            <a:endParaRPr lang="nl-N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nl-N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Nakijken de gebruiker toestemmingen gegeven of de applicatie Bluetooth mag gebruiken.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0820BD-FF48-48FB-B400-48C5434C3C80}" type="slidenum">
              <a:rPr lang="nl-BE" smtClean="0"/>
              <a:t>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6042722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Gebruiker toestemming gegeven, kijken of bluetooth aanstaat.</a:t>
            </a:r>
          </a:p>
          <a:p>
            <a:endParaRPr lang="nl-N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nl-N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Niet verschijnt een error vraag bluetooth aan zetten + navigeren terug vorige pagina.</a:t>
            </a:r>
          </a:p>
          <a:p>
            <a:endParaRPr lang="nl-N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nl-N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Route gestart krijgt gebruiker op scherm waar naar toe moet en start de app met scannen van beacons.</a:t>
            </a:r>
          </a:p>
          <a:p>
            <a:endParaRPr lang="nl-N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nl-B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 methode </a:t>
            </a:r>
            <a:r>
              <a:rPr lang="nl-B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Onranged</a:t>
            </a:r>
            <a:r>
              <a:rPr lang="nl-B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gekoppeld aan het event </a:t>
            </a:r>
            <a:r>
              <a:rPr lang="nl-B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Ranged</a:t>
            </a:r>
            <a:r>
              <a:rPr lang="nl-B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van de </a:t>
            </a:r>
            <a:r>
              <a:rPr lang="nl-B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estimote</a:t>
            </a:r>
            <a:r>
              <a:rPr lang="nl-B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API.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0820BD-FF48-48FB-B400-48C5434C3C80}" type="slidenum">
              <a:rPr lang="nl-BE" smtClean="0"/>
              <a:t>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3695083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Methode doorlopen zolang beacons zijn.</a:t>
            </a:r>
          </a:p>
          <a:p>
            <a:endParaRPr lang="nl-N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nl-N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Als beacon gevonden gaat applicatie gegevens meegeven via parameters.</a:t>
            </a:r>
          </a:p>
          <a:p>
            <a:endParaRPr lang="nl-N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nl-N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Parameters meegegeven aan </a:t>
            </a:r>
            <a:r>
              <a:rPr lang="nl-N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BeaconContentPageViewModel</a:t>
            </a:r>
            <a:r>
              <a:rPr lang="nl-N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0820BD-FF48-48FB-B400-48C5434C3C80}" type="slidenum">
              <a:rPr lang="nl-BE" smtClean="0"/>
              <a:t>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3497472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Methode </a:t>
            </a:r>
            <a:r>
              <a:rPr lang="nl-B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OnNavigatedTo</a:t>
            </a:r>
            <a:r>
              <a:rPr lang="nl-B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opgeroepen met behulp van parameters de gegevens ophalen.</a:t>
            </a:r>
          </a:p>
          <a:p>
            <a:endParaRPr lang="nl-B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nl-B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Gegevens opgehaald gaan nakijken voor soort metatype gegeven is.</a:t>
            </a:r>
          </a:p>
          <a:p>
            <a:endParaRPr lang="nl-B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nl-B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Aan hand van soort type geven we welke zichtbaar gemaakt mag worden op de view.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0820BD-FF48-48FB-B400-48C5434C3C80}" type="slidenum">
              <a:rPr lang="nl-BE" smtClean="0"/>
              <a:t>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8559909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Demo</a:t>
            </a:r>
            <a:r>
              <a:rPr lang="nl-BE" baseline="0" dirty="0"/>
              <a:t> van de app geven. Via video of via gsm.</a:t>
            </a: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0820BD-FF48-48FB-B400-48C5434C3C80}" type="slidenum">
              <a:rPr lang="nl-BE" smtClean="0"/>
              <a:t>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3635505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zijn op het einde gekomen van onze presentatie. </a:t>
            </a:r>
            <a:r>
              <a:rPr lang="nl-NL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Bedankt voor jullie aandacht.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0820BD-FF48-48FB-B400-48C5434C3C80}" type="slidenum">
              <a:rPr lang="nl-BE" smtClean="0"/>
              <a:t>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5981010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Lege eind dia.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0820BD-FF48-48FB-B400-48C5434C3C80}" type="slidenum">
              <a:rPr lang="nl-BE" smtClean="0"/>
              <a:t>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908545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Werking van de app.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0820BD-FF48-48FB-B400-48C5434C3C80}" type="slidenum">
              <a:rPr lang="nl-BE" smtClean="0"/>
              <a:t>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472896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Splash scherm: logo organisatie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0820BD-FF48-48FB-B400-48C5434C3C80}" type="slidenum">
              <a:rPr lang="nl-BE" smtClean="0"/>
              <a:t>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811664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Hoofd scherm: </a:t>
            </a:r>
            <a:r>
              <a:rPr lang="nl-B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opsomming van verschillende routes .</a:t>
            </a:r>
          </a:p>
          <a:p>
            <a:endParaRPr lang="nl-B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nl-B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Refresh knop pagina refreshen.</a:t>
            </a:r>
          </a:p>
          <a:p>
            <a:endParaRPr lang="nl-B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nl-BE" dirty="0"/>
              <a:t>Over knop aparte pagina opent.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0820BD-FF48-48FB-B400-48C5434C3C80}" type="slidenum">
              <a:rPr lang="nl-BE" smtClean="0"/>
              <a:t>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273538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dirty="0"/>
              <a:t>Over scherm: </a:t>
            </a:r>
            <a:r>
              <a:rPr lang="nl-N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meer info opstaat hoe je de app moet gebruiken.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0820BD-FF48-48FB-B400-48C5434C3C80}" type="slidenum">
              <a:rPr lang="nl-BE" smtClean="0"/>
              <a:t>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472186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Route scherm: </a:t>
            </a:r>
            <a:r>
              <a:rPr lang="nl-B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bevindt zich de route naam en een knop waar de gebruiker de route kan starten.</a:t>
            </a:r>
          </a:p>
          <a:p>
            <a:endParaRPr lang="nl-N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nl-N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Voordat volledig verder wacht icoon op scherm.</a:t>
            </a:r>
          </a:p>
          <a:p>
            <a:endParaRPr lang="nl-B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0820BD-FF48-48FB-B400-48C5434C3C80}" type="slidenum">
              <a:rPr lang="nl-BE" smtClean="0"/>
              <a:t>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547931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dirty="0"/>
              <a:t>Content Screens: </a:t>
            </a:r>
            <a:r>
              <a:rPr lang="nl-N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bepaalde route gestart applicatie opzoek naar beacon kortst bij bevindt.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l-N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Kort bij opgevangen door applicatie media getoond.</a:t>
            </a:r>
          </a:p>
          <a:p>
            <a:endParaRPr lang="nl-NL" dirty="0"/>
          </a:p>
          <a:p>
            <a:r>
              <a:rPr lang="nl-NL" dirty="0"/>
              <a:t>De media getoond kan worden: Audio, Html, Foto, YouTube en Video.</a:t>
            </a:r>
          </a:p>
          <a:p>
            <a:endParaRPr lang="nl-NL" dirty="0"/>
          </a:p>
          <a:p>
            <a:r>
              <a:rPr lang="nl-NL" dirty="0"/>
              <a:t>In een korte video laten we de verschillende inhoud zien.</a:t>
            </a:r>
          </a:p>
          <a:p>
            <a:endParaRPr lang="nl-NL" dirty="0"/>
          </a:p>
          <a:p>
            <a:r>
              <a:rPr lang="nl-NL" dirty="0"/>
              <a:t>Eerste Audio die kan worden afgespeeld op het apparaat, Html wordt </a:t>
            </a:r>
            <a:r>
              <a:rPr lang="nl-NL" dirty="0" err="1"/>
              <a:t>getoont</a:t>
            </a:r>
            <a:r>
              <a:rPr lang="nl-NL" dirty="0"/>
              <a:t> zoals Html getoond moet worden, ook foto’s worden </a:t>
            </a:r>
            <a:r>
              <a:rPr lang="nl-NL" dirty="0" err="1"/>
              <a:t>getoont</a:t>
            </a:r>
            <a:r>
              <a:rPr lang="nl-NL" dirty="0"/>
              <a:t> op het </a:t>
            </a:r>
            <a:r>
              <a:rPr lang="nl-NL" dirty="0" err="1"/>
              <a:t>apperaat</a:t>
            </a:r>
            <a:r>
              <a:rPr lang="nl-NL" dirty="0"/>
              <a:t> en als laatste kunnen ook video’s / YouTube getoond wordt die ook mee draaien met scherm rotatie.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0820BD-FF48-48FB-B400-48C5434C3C80}" type="slidenum">
              <a:rPr lang="nl-BE" smtClean="0"/>
              <a:t>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027711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opbouw van de Applicatie.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0820BD-FF48-48FB-B400-48C5434C3C80}" type="slidenum">
              <a:rPr lang="nl-BE" smtClean="0"/>
              <a:t>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405001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rtslide">
    <p:bg>
      <p:bgPr>
        <a:solidFill>
          <a:srgbClr val="E000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1029318" y="4170507"/>
            <a:ext cx="9117366" cy="1594556"/>
          </a:xfrm>
          <a:ln w="76200" cmpd="sng">
            <a:solidFill>
              <a:srgbClr val="002757"/>
            </a:solidFill>
          </a:ln>
        </p:spPr>
        <p:txBody>
          <a:bodyPr lIns="180000" tIns="180000" rIns="180000" bIns="180000" anchor="ctr">
            <a:noAutofit/>
          </a:bodyPr>
          <a:lstStyle>
            <a:lvl1pPr algn="l">
              <a:defRPr sz="4400" b="1">
                <a:solidFill>
                  <a:srgbClr val="FFFFFF"/>
                </a:solidFill>
              </a:defRPr>
            </a:lvl1pPr>
          </a:lstStyle>
          <a:p>
            <a:r>
              <a:rPr lang="nl-NL" dirty="0"/>
              <a:t>KLIK OM DE STIJL TE BEWERKEN</a:t>
            </a:r>
            <a:endParaRPr lang="nl-BE" dirty="0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814" y="1915202"/>
            <a:ext cx="4767749" cy="1650162"/>
          </a:xfrm>
          <a:prstGeom prst="rect">
            <a:avLst/>
          </a:prstGeom>
        </p:spPr>
      </p:pic>
      <p:sp>
        <p:nvSpPr>
          <p:cNvPr id="3" name="Tijdelijke aanduiding voor voettekst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A224CC7-5D39-45A1-9CE4-C46DA7831978}" type="slidenum">
              <a:rPr lang="fr-BE" smtClean="0"/>
              <a:t>‹nr.›</a:t>
            </a:fld>
            <a:endParaRPr lang="fr-BE"/>
          </a:p>
        </p:txBody>
      </p:sp>
      <p:sp>
        <p:nvSpPr>
          <p:cNvPr id="6" name="Tijdelijke aanduiding voor datum 5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0A7493-47BA-4AAF-AA6A-D347BDDEE38F}" type="datetimeFigureOut">
              <a:rPr lang="fr-BE" smtClean="0"/>
              <a:t>01-06-17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7081497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sisslide met 2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1862667" y="268111"/>
            <a:ext cx="4247621" cy="5799668"/>
          </a:xfrm>
        </p:spPr>
        <p:txBody>
          <a:bodyPr>
            <a:noAutofit/>
          </a:bodyPr>
          <a:lstStyle>
            <a:lvl1pPr marL="352425" indent="-352425">
              <a:buClr>
                <a:srgbClr val="E00049"/>
              </a:buClr>
              <a:buFont typeface="Arial" panose="020B0604020202020204" pitchFamily="34" charset="0"/>
              <a:buChar char="•"/>
              <a:defRPr>
                <a:solidFill>
                  <a:srgbClr val="002757"/>
                </a:solidFill>
              </a:defRPr>
            </a:lvl1pPr>
            <a:lvl2pPr marL="800100" indent="-342900">
              <a:buClr>
                <a:srgbClr val="002757"/>
              </a:buClr>
              <a:buFont typeface="Wingdings" charset="2"/>
              <a:buChar char="§"/>
              <a:defRPr>
                <a:solidFill>
                  <a:srgbClr val="002757"/>
                </a:solidFill>
              </a:defRPr>
            </a:lvl2pPr>
            <a:lvl3pPr>
              <a:defRPr>
                <a:solidFill>
                  <a:srgbClr val="002757"/>
                </a:solidFill>
              </a:defRPr>
            </a:lvl3pPr>
            <a:lvl4pPr>
              <a:defRPr>
                <a:solidFill>
                  <a:srgbClr val="002757"/>
                </a:solidFill>
              </a:defRPr>
            </a:lvl4pPr>
            <a:lvl5pPr>
              <a:defRPr>
                <a:solidFill>
                  <a:srgbClr val="002757"/>
                </a:solidFill>
              </a:defRPr>
            </a:lvl5pPr>
          </a:lstStyle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721556" cy="6858000"/>
          </a:xfrm>
          <a:prstGeom prst="rect">
            <a:avLst/>
          </a:prstGeom>
          <a:solidFill>
            <a:srgbClr val="E0004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jdelijke aanduiding voor inhoud 2"/>
          <p:cNvSpPr>
            <a:spLocks noGrp="1"/>
          </p:cNvSpPr>
          <p:nvPr>
            <p:ph idx="10" hasCustomPrompt="1"/>
          </p:nvPr>
        </p:nvSpPr>
        <p:spPr>
          <a:xfrm>
            <a:off x="6347179" y="265289"/>
            <a:ext cx="5421488" cy="5799668"/>
          </a:xfrm>
        </p:spPr>
        <p:txBody>
          <a:bodyPr>
            <a:noAutofit/>
          </a:bodyPr>
          <a:lstStyle>
            <a:lvl1pPr marL="352425" indent="-352425">
              <a:buClr>
                <a:srgbClr val="E00049"/>
              </a:buClr>
              <a:buFont typeface="Arial" panose="020B0604020202020204" pitchFamily="34" charset="0"/>
              <a:buChar char="•"/>
              <a:defRPr>
                <a:solidFill>
                  <a:srgbClr val="002757"/>
                </a:solidFill>
              </a:defRPr>
            </a:lvl1pPr>
            <a:lvl2pPr marL="800100" indent="-342900">
              <a:buClr>
                <a:srgbClr val="002757"/>
              </a:buClr>
              <a:buFont typeface="Wingdings" charset="2"/>
              <a:buChar char="§"/>
              <a:defRPr>
                <a:solidFill>
                  <a:srgbClr val="002757"/>
                </a:solidFill>
              </a:defRPr>
            </a:lvl2pPr>
            <a:lvl3pPr>
              <a:defRPr>
                <a:solidFill>
                  <a:srgbClr val="002757"/>
                </a:solidFill>
              </a:defRPr>
            </a:lvl3pPr>
            <a:lvl4pPr>
              <a:defRPr>
                <a:solidFill>
                  <a:srgbClr val="002757"/>
                </a:solidFill>
              </a:defRPr>
            </a:lvl4pPr>
            <a:lvl5pPr>
              <a:defRPr>
                <a:solidFill>
                  <a:srgbClr val="002757"/>
                </a:solidFill>
              </a:defRPr>
            </a:lvl5pPr>
          </a:lstStyle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pic>
        <p:nvPicPr>
          <p:cNvPr id="8" name="Afbeelding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2" y="6147113"/>
            <a:ext cx="1589034" cy="549979"/>
          </a:xfrm>
          <a:prstGeom prst="rect">
            <a:avLst/>
          </a:prstGeom>
        </p:spPr>
      </p:pic>
      <p:sp>
        <p:nvSpPr>
          <p:cNvPr id="2" name="Tijdelijke aanduiding voor voettekst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24CC7-5D39-45A1-9CE4-C46DA7831978}" type="slidenum">
              <a:rPr lang="fr-BE" smtClean="0"/>
              <a:t>‹nr.›</a:t>
            </a:fld>
            <a:endParaRPr lang="fr-BE"/>
          </a:p>
        </p:txBody>
      </p:sp>
      <p:sp>
        <p:nvSpPr>
          <p:cNvPr id="10" name="Tijdelijke aanduiding voor datum 5"/>
          <p:cNvSpPr>
            <a:spLocks noGrp="1"/>
          </p:cNvSpPr>
          <p:nvPr>
            <p:ph type="dt" sz="half" idx="2"/>
          </p:nvPr>
        </p:nvSpPr>
        <p:spPr>
          <a:xfrm>
            <a:off x="95782" y="82726"/>
            <a:ext cx="15595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0A7493-47BA-4AAF-AA6A-D347BDDEE38F}" type="datetimeFigureOut">
              <a:rPr lang="fr-BE" smtClean="0"/>
              <a:t>01-06-17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2721477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sisslide met 1 kolom + bee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1862667" y="268111"/>
            <a:ext cx="4247621" cy="5799668"/>
          </a:xfrm>
        </p:spPr>
        <p:txBody>
          <a:bodyPr>
            <a:noAutofit/>
          </a:bodyPr>
          <a:lstStyle>
            <a:lvl1pPr marL="352425" indent="-352425">
              <a:buClr>
                <a:srgbClr val="E00049"/>
              </a:buClr>
              <a:buFont typeface="Arial" panose="020B0604020202020204" pitchFamily="34" charset="0"/>
              <a:buChar char="•"/>
              <a:defRPr>
                <a:solidFill>
                  <a:srgbClr val="002757"/>
                </a:solidFill>
              </a:defRPr>
            </a:lvl1pPr>
            <a:lvl2pPr marL="800100" indent="-342900">
              <a:buClr>
                <a:srgbClr val="002757"/>
              </a:buClr>
              <a:buFont typeface="Wingdings" charset="2"/>
              <a:buChar char="§"/>
              <a:defRPr>
                <a:solidFill>
                  <a:srgbClr val="002757"/>
                </a:solidFill>
              </a:defRPr>
            </a:lvl2pPr>
            <a:lvl3pPr>
              <a:defRPr>
                <a:solidFill>
                  <a:srgbClr val="002757"/>
                </a:solidFill>
              </a:defRPr>
            </a:lvl3pPr>
            <a:lvl4pPr>
              <a:defRPr>
                <a:solidFill>
                  <a:srgbClr val="002757"/>
                </a:solidFill>
              </a:defRPr>
            </a:lvl4pPr>
            <a:lvl5pPr>
              <a:defRPr>
                <a:solidFill>
                  <a:srgbClr val="002757"/>
                </a:solidFill>
              </a:defRPr>
            </a:lvl5pPr>
          </a:lstStyle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721556" cy="6858000"/>
          </a:xfrm>
          <a:prstGeom prst="rect">
            <a:avLst/>
          </a:prstGeom>
          <a:solidFill>
            <a:srgbClr val="E0004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6378575" y="0"/>
            <a:ext cx="5813425" cy="6858000"/>
          </a:xfrm>
        </p:spPr>
        <p:txBody>
          <a:bodyPr>
            <a:noAutofit/>
          </a:bodyPr>
          <a:lstStyle/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pic>
        <p:nvPicPr>
          <p:cNvPr id="8" name="Afbeelding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2" y="6147113"/>
            <a:ext cx="1589034" cy="549979"/>
          </a:xfrm>
          <a:prstGeom prst="rect">
            <a:avLst/>
          </a:prstGeom>
        </p:spPr>
      </p:pic>
      <p:sp>
        <p:nvSpPr>
          <p:cNvPr id="2" name="Tijdelijke aanduiding voor voettekst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24CC7-5D39-45A1-9CE4-C46DA7831978}" type="slidenum">
              <a:rPr lang="fr-BE" smtClean="0"/>
              <a:t>‹nr.›</a:t>
            </a:fld>
            <a:endParaRPr lang="fr-BE"/>
          </a:p>
        </p:txBody>
      </p:sp>
      <p:sp>
        <p:nvSpPr>
          <p:cNvPr id="9" name="Tijdelijke aanduiding voor datum 5"/>
          <p:cNvSpPr>
            <a:spLocks noGrp="1"/>
          </p:cNvSpPr>
          <p:nvPr>
            <p:ph type="dt" sz="half" idx="2"/>
          </p:nvPr>
        </p:nvSpPr>
        <p:spPr>
          <a:xfrm>
            <a:off x="136878" y="107203"/>
            <a:ext cx="145750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0A7493-47BA-4AAF-AA6A-D347BDDEE38F}" type="datetimeFigureOut">
              <a:rPr lang="fr-BE" smtClean="0"/>
              <a:t>01-06-17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8126601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sis slide beeld + logo roo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1905000" y="0"/>
            <a:ext cx="10287000" cy="6858000"/>
          </a:xfrm>
        </p:spPr>
        <p:txBody>
          <a:bodyPr>
            <a:noAutofit/>
          </a:bodyPr>
          <a:lstStyle/>
          <a:p>
            <a:r>
              <a:rPr lang="nl-NL"/>
              <a:t>Klik op het pictogram als u een afbeelding wilt toevoegen</a:t>
            </a:r>
            <a:endParaRPr lang="en-US"/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8372" t="19513"/>
          <a:stretch/>
        </p:blipFill>
        <p:spPr>
          <a:xfrm>
            <a:off x="-9526" y="-19051"/>
            <a:ext cx="1763161" cy="1738515"/>
          </a:xfrm>
          <a:prstGeom prst="rect">
            <a:avLst/>
          </a:prstGeom>
        </p:spPr>
      </p:pic>
      <p:sp>
        <p:nvSpPr>
          <p:cNvPr id="2" name="Tijdelijke aanduiding voor voettekst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24CC7-5D39-45A1-9CE4-C46DA7831978}" type="slidenum">
              <a:rPr lang="fr-BE" smtClean="0"/>
              <a:t>‹nr.›</a:t>
            </a:fld>
            <a:endParaRPr lang="fr-BE"/>
          </a:p>
        </p:txBody>
      </p:sp>
      <p:sp>
        <p:nvSpPr>
          <p:cNvPr id="7" name="Tijdelijke aanduiding voor datum 5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0A7493-47BA-4AAF-AA6A-D347BDDEE38F}" type="datetimeFigureOut">
              <a:rPr lang="fr-BE" smtClean="0"/>
              <a:t>01-06-17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4880984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sis slide beeld + logo blau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1905000" y="0"/>
            <a:ext cx="10287000" cy="6858000"/>
          </a:xfrm>
        </p:spPr>
        <p:txBody>
          <a:bodyPr>
            <a:noAutofit/>
          </a:bodyPr>
          <a:lstStyle/>
          <a:p>
            <a:r>
              <a:rPr lang="nl-NL"/>
              <a:t>Klik op het pictogram als u een afbeelding wilt toevoegen</a:t>
            </a:r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721556" cy="6858000"/>
          </a:xfrm>
          <a:prstGeom prst="rect">
            <a:avLst/>
          </a:prstGeom>
          <a:solidFill>
            <a:srgbClr val="00275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Afbeelding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9526" y="-19051"/>
            <a:ext cx="1715039" cy="1691447"/>
          </a:xfrm>
          <a:prstGeom prst="rect">
            <a:avLst/>
          </a:prstGeom>
        </p:spPr>
      </p:pic>
      <p:sp>
        <p:nvSpPr>
          <p:cNvPr id="2" name="Tijdelijke aanduiding voor voettekst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24CC7-5D39-45A1-9CE4-C46DA7831978}" type="slidenum">
              <a:rPr lang="fr-BE" smtClean="0"/>
              <a:t>‹nr.›</a:t>
            </a:fld>
            <a:endParaRPr lang="fr-BE"/>
          </a:p>
        </p:txBody>
      </p:sp>
      <p:sp>
        <p:nvSpPr>
          <p:cNvPr id="8" name="Tijdelijke aanduiding voor datum 5"/>
          <p:cNvSpPr>
            <a:spLocks noGrp="1"/>
          </p:cNvSpPr>
          <p:nvPr>
            <p:ph type="dt" sz="half" idx="2"/>
          </p:nvPr>
        </p:nvSpPr>
        <p:spPr>
          <a:xfrm>
            <a:off x="147320" y="6356350"/>
            <a:ext cx="1447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0A7493-47BA-4AAF-AA6A-D347BDDEE38F}" type="datetimeFigureOut">
              <a:rPr lang="fr-BE" smtClean="0"/>
              <a:t>01-06-17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9937111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dia Optie 1 - Beeld 1">
    <p:bg>
      <p:bgPr>
        <a:blipFill dpi="0" rotWithShape="1">
          <a:blip r:embed="rId2">
            <a:alphaModFix amt="6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816056" y="4818952"/>
            <a:ext cx="9117366" cy="1594556"/>
          </a:xfrm>
          <a:ln w="76200" cmpd="sng">
            <a:solidFill>
              <a:schemeClr val="bg1"/>
            </a:solidFill>
          </a:ln>
        </p:spPr>
        <p:txBody>
          <a:bodyPr lIns="180000" tIns="180000" rIns="180000" bIns="180000" anchor="ctr">
            <a:noAutofit/>
          </a:bodyPr>
          <a:lstStyle>
            <a:lvl1pPr algn="l">
              <a:defRPr sz="4400" b="1">
                <a:solidFill>
                  <a:srgbClr val="002757"/>
                </a:solidFill>
              </a:defRPr>
            </a:lvl1pPr>
          </a:lstStyle>
          <a:p>
            <a:r>
              <a:rPr lang="nl-NL" dirty="0"/>
              <a:t>KLIK OM DE STIJL TE BEWERKEN</a:t>
            </a:r>
            <a:endParaRPr lang="nl-BE" dirty="0"/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9896" r="18829"/>
          <a:stretch/>
        </p:blipFill>
        <p:spPr>
          <a:xfrm>
            <a:off x="8548816" y="-19050"/>
            <a:ext cx="3652709" cy="3604650"/>
          </a:xfrm>
          <a:prstGeom prst="rect">
            <a:avLst/>
          </a:prstGeom>
        </p:spPr>
      </p:pic>
      <p:sp>
        <p:nvSpPr>
          <p:cNvPr id="3" name="Tijdelijke aanduiding voor voettekst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A224CC7-5D39-45A1-9CE4-C46DA7831978}" type="slidenum">
              <a:rPr lang="fr-BE" smtClean="0"/>
              <a:t>‹nr.›</a:t>
            </a:fld>
            <a:endParaRPr lang="fr-BE"/>
          </a:p>
        </p:txBody>
      </p:sp>
      <p:sp>
        <p:nvSpPr>
          <p:cNvPr id="6" name="Tijdelijke aanduiding voor datum 5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0A7493-47BA-4AAF-AA6A-D347BDDEE38F}" type="datetimeFigureOut">
              <a:rPr lang="fr-BE" smtClean="0"/>
              <a:t>01-06-17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497568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dia Optie 1 - Beeld 2">
    <p:bg>
      <p:bgPr>
        <a:blipFill dpi="0" rotWithShape="1">
          <a:blip r:embed="rId2">
            <a:alphaModFix amt="60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 txBox="1">
            <a:spLocks/>
          </p:cNvSpPr>
          <p:nvPr/>
        </p:nvSpPr>
        <p:spPr>
          <a:xfrm>
            <a:off x="816056" y="4818952"/>
            <a:ext cx="9117366" cy="1594556"/>
          </a:xfrm>
          <a:prstGeom prst="rect">
            <a:avLst/>
          </a:prstGeom>
          <a:ln w="76200" cmpd="sng">
            <a:solidFill>
              <a:schemeClr val="bg1"/>
            </a:solidFill>
          </a:ln>
        </p:spPr>
        <p:txBody>
          <a:bodyPr vert="horz" lIns="180000" tIns="180000" rIns="180000" bIns="18000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002757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/>
              <a:t>KLIK OM DE STIJL TE BEWERKEN</a:t>
            </a:r>
            <a:endParaRPr lang="nl-BE" dirty="0"/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9896" r="18617"/>
          <a:stretch/>
        </p:blipFill>
        <p:spPr>
          <a:xfrm>
            <a:off x="8548816" y="-19050"/>
            <a:ext cx="3662234" cy="3604650"/>
          </a:xfrm>
          <a:prstGeom prst="rect">
            <a:avLst/>
          </a:prstGeom>
        </p:spPr>
      </p:pic>
      <p:sp>
        <p:nvSpPr>
          <p:cNvPr id="2" name="Tijdelijke aanduiding voor voettekst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A224CC7-5D39-45A1-9CE4-C46DA7831978}" type="slidenum">
              <a:rPr lang="fr-BE" smtClean="0"/>
              <a:t>‹nr.›</a:t>
            </a:fld>
            <a:endParaRPr lang="fr-BE"/>
          </a:p>
        </p:txBody>
      </p:sp>
      <p:sp>
        <p:nvSpPr>
          <p:cNvPr id="6" name="Tijdelijke aanduiding voor datum 5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0A7493-47BA-4AAF-AA6A-D347BDDEE38F}" type="datetimeFigureOut">
              <a:rPr lang="fr-BE" smtClean="0"/>
              <a:t>01-06-17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6534204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dia Optie 2 - Rood">
    <p:bg>
      <p:bgPr>
        <a:solidFill>
          <a:srgbClr val="E000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/>
          <p:cNvSpPr>
            <a:spLocks noGrp="1" noChangeAspect="1"/>
          </p:cNvSpPr>
          <p:nvPr>
            <p:ph type="ctrTitle"/>
          </p:nvPr>
        </p:nvSpPr>
        <p:spPr>
          <a:xfrm>
            <a:off x="7118133" y="2717065"/>
            <a:ext cx="4741332" cy="2129220"/>
          </a:xfrm>
        </p:spPr>
        <p:txBody>
          <a:bodyPr anchor="t">
            <a:noAutofit/>
          </a:bodyPr>
          <a:lstStyle>
            <a:lvl1pPr algn="r">
              <a:defRPr sz="4800">
                <a:solidFill>
                  <a:srgbClr val="002757"/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nl-BE" dirty="0"/>
          </a:p>
        </p:txBody>
      </p:sp>
      <p:sp>
        <p:nvSpPr>
          <p:cNvPr id="7" name="Ondertitel 2"/>
          <p:cNvSpPr>
            <a:spLocks noGrp="1" noChangeAspect="1"/>
          </p:cNvSpPr>
          <p:nvPr>
            <p:ph type="subTitle" idx="1"/>
          </p:nvPr>
        </p:nvSpPr>
        <p:spPr>
          <a:xfrm>
            <a:off x="7118133" y="4846283"/>
            <a:ext cx="4741332" cy="1637784"/>
          </a:xfrm>
          <a:noFill/>
        </p:spPr>
        <p:txBody>
          <a:bodyPr anchor="ctr">
            <a:noAutofit/>
          </a:bodyPr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  <a:endParaRPr lang="nl-BE" dirty="0"/>
          </a:p>
        </p:txBody>
      </p:sp>
      <p:pic>
        <p:nvPicPr>
          <p:cNvPr id="8" name="Afbeelding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1650" y="589985"/>
            <a:ext cx="3387815" cy="1172554"/>
          </a:xfrm>
          <a:prstGeom prst="rect">
            <a:avLst/>
          </a:prstGeom>
        </p:spPr>
      </p:pic>
      <p:pic>
        <p:nvPicPr>
          <p:cNvPr id="2" name="Afbeelding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69" t="19480"/>
          <a:stretch/>
        </p:blipFill>
        <p:spPr>
          <a:xfrm>
            <a:off x="-28575" y="-38101"/>
            <a:ext cx="7146708" cy="6522167"/>
          </a:xfrm>
          <a:prstGeom prst="rect">
            <a:avLst/>
          </a:prstGeom>
        </p:spPr>
      </p:pic>
      <p:sp>
        <p:nvSpPr>
          <p:cNvPr id="3" name="Tijdelijke aanduiding voor voettekst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A224CC7-5D39-45A1-9CE4-C46DA7831978}" type="slidenum">
              <a:rPr lang="fr-BE" smtClean="0"/>
              <a:t>‹nr.›</a:t>
            </a:fld>
            <a:endParaRPr lang="fr-BE"/>
          </a:p>
        </p:txBody>
      </p:sp>
      <p:sp>
        <p:nvSpPr>
          <p:cNvPr id="9" name="Tijdelijke aanduiding voor datum 5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0A7493-47BA-4AAF-AA6A-D347BDDEE38F}" type="datetimeFigureOut">
              <a:rPr lang="fr-BE" smtClean="0"/>
              <a:t>01-06-17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4184605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 Optie 2 - Wi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886" t="19832" b="20078"/>
          <a:stretch/>
        </p:blipFill>
        <p:spPr>
          <a:xfrm>
            <a:off x="-19050" y="-9525"/>
            <a:ext cx="7137182" cy="4867275"/>
          </a:xfrm>
          <a:prstGeom prst="rect">
            <a:avLst/>
          </a:prstGeom>
        </p:spPr>
      </p:pic>
      <p:sp>
        <p:nvSpPr>
          <p:cNvPr id="5" name="Rectangle 3"/>
          <p:cNvSpPr/>
          <p:nvPr/>
        </p:nvSpPr>
        <p:spPr>
          <a:xfrm>
            <a:off x="0" y="4846284"/>
            <a:ext cx="12192000" cy="1646238"/>
          </a:xfrm>
          <a:prstGeom prst="rect">
            <a:avLst/>
          </a:prstGeom>
          <a:solidFill>
            <a:srgbClr val="E0004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 noChangeAspect="1"/>
          </p:cNvSpPr>
          <p:nvPr>
            <p:ph type="ctrTitle"/>
          </p:nvPr>
        </p:nvSpPr>
        <p:spPr>
          <a:xfrm>
            <a:off x="7118133" y="2717065"/>
            <a:ext cx="4741332" cy="2129220"/>
          </a:xfrm>
        </p:spPr>
        <p:txBody>
          <a:bodyPr anchor="t">
            <a:noAutofit/>
          </a:bodyPr>
          <a:lstStyle>
            <a:lvl1pPr algn="l">
              <a:defRPr sz="4800">
                <a:solidFill>
                  <a:srgbClr val="002757"/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nl-BE" dirty="0"/>
          </a:p>
        </p:txBody>
      </p:sp>
      <p:sp>
        <p:nvSpPr>
          <p:cNvPr id="3" name="Ondertitel 2"/>
          <p:cNvSpPr>
            <a:spLocks noGrp="1" noChangeAspect="1"/>
          </p:cNvSpPr>
          <p:nvPr>
            <p:ph type="subTitle" idx="1"/>
          </p:nvPr>
        </p:nvSpPr>
        <p:spPr>
          <a:xfrm>
            <a:off x="7118133" y="4846283"/>
            <a:ext cx="4741332" cy="1637784"/>
          </a:xfrm>
          <a:noFill/>
        </p:spPr>
        <p:txBody>
          <a:bodyPr anchor="ctr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  <a:endParaRPr lang="nl-BE" dirty="0"/>
          </a:p>
        </p:txBody>
      </p:sp>
      <p:pic>
        <p:nvPicPr>
          <p:cNvPr id="7" name="Afbeelding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875" y="5183507"/>
            <a:ext cx="2760704" cy="955505"/>
          </a:xfrm>
          <a:prstGeom prst="rect">
            <a:avLst/>
          </a:prstGeom>
        </p:spPr>
      </p:pic>
      <p:sp>
        <p:nvSpPr>
          <p:cNvPr id="6" name="Tijdelijke aanduiding voor voettekst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8" name="Tijdelijke aanduiding voor dianumm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A224CC7-5D39-45A1-9CE4-C46DA7831978}" type="slidenum">
              <a:rPr lang="fr-BE" smtClean="0"/>
              <a:t>‹nr.›</a:t>
            </a:fld>
            <a:endParaRPr lang="fr-BE"/>
          </a:p>
        </p:txBody>
      </p:sp>
      <p:sp>
        <p:nvSpPr>
          <p:cNvPr id="9" name="Tijdelijke aanduiding voor datum 5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0A7493-47BA-4AAF-AA6A-D347BDDEE38F}" type="datetimeFigureOut">
              <a:rPr lang="fr-BE" smtClean="0"/>
              <a:t>01-06-17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855545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sisslide met titel - Opti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876778" y="365125"/>
            <a:ext cx="9948332" cy="1281113"/>
          </a:xfrm>
        </p:spPr>
        <p:txBody>
          <a:bodyPr>
            <a:noAutofit/>
          </a:bodyPr>
          <a:lstStyle/>
          <a:p>
            <a:r>
              <a:rPr lang="nl-NL"/>
              <a:t>Klik om de stijl te bewerken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1876777" y="1825624"/>
            <a:ext cx="9948333" cy="4750153"/>
          </a:xfrm>
        </p:spPr>
        <p:txBody>
          <a:bodyPr>
            <a:noAutofit/>
          </a:bodyPr>
          <a:lstStyle>
            <a:lvl1pPr marL="352425" indent="-352425">
              <a:buClr>
                <a:srgbClr val="E00049"/>
              </a:buClr>
              <a:buFont typeface="Arial" panose="020B0604020202020204" pitchFamily="34" charset="0"/>
              <a:buChar char="•"/>
              <a:defRPr>
                <a:solidFill>
                  <a:srgbClr val="002757"/>
                </a:solidFill>
              </a:defRPr>
            </a:lvl1pPr>
            <a:lvl2pPr marL="800100" indent="-342900">
              <a:buClr>
                <a:srgbClr val="002757"/>
              </a:buClr>
              <a:buFont typeface="Wingdings" charset="2"/>
              <a:buChar char="§"/>
              <a:defRPr>
                <a:solidFill>
                  <a:srgbClr val="002757"/>
                </a:solidFill>
              </a:defRPr>
            </a:lvl2pPr>
            <a:lvl3pPr>
              <a:defRPr>
                <a:solidFill>
                  <a:srgbClr val="002757"/>
                </a:solidFill>
              </a:defRPr>
            </a:lvl3pPr>
            <a:lvl4pPr>
              <a:defRPr>
                <a:solidFill>
                  <a:srgbClr val="002757"/>
                </a:solidFill>
              </a:defRPr>
            </a:lvl4pPr>
            <a:lvl5pPr>
              <a:defRPr>
                <a:solidFill>
                  <a:srgbClr val="002757"/>
                </a:solidFill>
              </a:defRPr>
            </a:lvl5pPr>
          </a:lstStyle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pic>
        <p:nvPicPr>
          <p:cNvPr id="9" name="Afbeelding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636" t="25895"/>
          <a:stretch/>
        </p:blipFill>
        <p:spPr>
          <a:xfrm>
            <a:off x="-19050" y="-19050"/>
            <a:ext cx="1895827" cy="1665288"/>
          </a:xfrm>
          <a:prstGeom prst="rect">
            <a:avLst/>
          </a:prstGeom>
        </p:spPr>
      </p:pic>
      <p:sp>
        <p:nvSpPr>
          <p:cNvPr id="4" name="Tijdelijke aanduiding voor voettekst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A224CC7-5D39-45A1-9CE4-C46DA7831978}" type="slidenum">
              <a:rPr lang="fr-BE" smtClean="0"/>
              <a:t>‹nr.›</a:t>
            </a:fld>
            <a:endParaRPr lang="fr-BE"/>
          </a:p>
        </p:txBody>
      </p:sp>
      <p:sp>
        <p:nvSpPr>
          <p:cNvPr id="7" name="Tijdelijke aanduiding voor datum 5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0A7493-47BA-4AAF-AA6A-D347BDDEE38F}" type="datetimeFigureOut">
              <a:rPr lang="fr-BE" smtClean="0"/>
              <a:t>01-06-17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3747932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sisslide met titel - Opti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646238"/>
          </a:xfrm>
          <a:prstGeom prst="rect">
            <a:avLst/>
          </a:prstGeom>
          <a:solidFill>
            <a:srgbClr val="E0004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876778" y="365125"/>
            <a:ext cx="9948332" cy="1281113"/>
          </a:xfr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1876777" y="1825625"/>
            <a:ext cx="9948333" cy="4242154"/>
          </a:xfrm>
        </p:spPr>
        <p:txBody>
          <a:bodyPr/>
          <a:lstStyle>
            <a:lvl1pPr marL="352425" indent="-352425">
              <a:buClr>
                <a:srgbClr val="E00049"/>
              </a:buClr>
              <a:buFont typeface="Arial" panose="020B0604020202020204" pitchFamily="34" charset="0"/>
              <a:buChar char="•"/>
              <a:defRPr>
                <a:solidFill>
                  <a:srgbClr val="002757"/>
                </a:solidFill>
              </a:defRPr>
            </a:lvl1pPr>
            <a:lvl2pPr marL="800100" indent="-342900">
              <a:buClr>
                <a:srgbClr val="002757"/>
              </a:buClr>
              <a:buFont typeface="Wingdings" charset="2"/>
              <a:buChar char="§"/>
              <a:defRPr>
                <a:solidFill>
                  <a:srgbClr val="002757"/>
                </a:solidFill>
              </a:defRPr>
            </a:lvl2pPr>
            <a:lvl3pPr>
              <a:defRPr>
                <a:solidFill>
                  <a:srgbClr val="002757"/>
                </a:solidFill>
              </a:defRPr>
            </a:lvl3pPr>
            <a:lvl4pPr>
              <a:defRPr>
                <a:solidFill>
                  <a:srgbClr val="002757"/>
                </a:solidFill>
              </a:defRPr>
            </a:lvl4pPr>
            <a:lvl5pPr>
              <a:defRPr>
                <a:solidFill>
                  <a:srgbClr val="002757"/>
                </a:solidFill>
              </a:defRPr>
            </a:lvl5pPr>
          </a:lstStyle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3701" y="365125"/>
            <a:ext cx="2628281" cy="909672"/>
          </a:xfrm>
          <a:prstGeom prst="rect">
            <a:avLst/>
          </a:prstGeom>
        </p:spPr>
      </p:pic>
      <p:sp>
        <p:nvSpPr>
          <p:cNvPr id="5" name="Tijdelijke aanduiding voor voettekst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A224CC7-5D39-45A1-9CE4-C46DA7831978}" type="slidenum">
              <a:rPr lang="fr-BE" smtClean="0"/>
              <a:t>‹nr.›</a:t>
            </a:fld>
            <a:endParaRPr lang="fr-BE"/>
          </a:p>
        </p:txBody>
      </p:sp>
      <p:sp>
        <p:nvSpPr>
          <p:cNvPr id="8" name="Tijdelijke aanduiding voor datum 5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0A7493-47BA-4AAF-AA6A-D347BDDEE38F}" type="datetimeFigureOut">
              <a:rPr lang="fr-BE" smtClean="0"/>
              <a:t>01-06-17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6976809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sisslide met titel - Opti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876778" y="365125"/>
            <a:ext cx="9948332" cy="1281113"/>
          </a:xfrm>
        </p:spPr>
        <p:txBody>
          <a:bodyPr>
            <a:noAutofit/>
          </a:bodyPr>
          <a:lstStyle/>
          <a:p>
            <a:r>
              <a:rPr lang="nl-NL"/>
              <a:t>Klik om de stijl te bewerken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876777" y="1825625"/>
            <a:ext cx="9948333" cy="4242154"/>
          </a:xfrm>
        </p:spPr>
        <p:txBody>
          <a:bodyPr>
            <a:noAutofit/>
          </a:bodyPr>
          <a:lstStyle>
            <a:lvl1pPr marL="352425" indent="-352425">
              <a:buClr>
                <a:srgbClr val="E00049"/>
              </a:buClr>
              <a:buFont typeface="Arial" panose="020B0604020202020204" pitchFamily="34" charset="0"/>
              <a:buChar char="•"/>
              <a:defRPr>
                <a:solidFill>
                  <a:srgbClr val="002757"/>
                </a:solidFill>
              </a:defRPr>
            </a:lvl1pPr>
            <a:lvl2pPr marL="800100" indent="-342900">
              <a:buClr>
                <a:srgbClr val="002757"/>
              </a:buClr>
              <a:buFont typeface="Wingdings" charset="2"/>
              <a:buChar char="§"/>
              <a:defRPr>
                <a:solidFill>
                  <a:srgbClr val="002757"/>
                </a:solidFill>
              </a:defRPr>
            </a:lvl2pPr>
            <a:lvl3pPr>
              <a:defRPr>
                <a:solidFill>
                  <a:srgbClr val="002757"/>
                </a:solidFill>
              </a:defRPr>
            </a:lvl3pPr>
            <a:lvl4pPr>
              <a:defRPr>
                <a:solidFill>
                  <a:srgbClr val="002757"/>
                </a:solidFill>
              </a:defRPr>
            </a:lvl4pPr>
            <a:lvl5pPr>
              <a:defRPr>
                <a:solidFill>
                  <a:srgbClr val="002757"/>
                </a:solidFill>
              </a:defRPr>
            </a:lvl5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 dirty="0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721556" cy="6858000"/>
          </a:xfrm>
          <a:prstGeom prst="rect">
            <a:avLst/>
          </a:prstGeom>
          <a:solidFill>
            <a:srgbClr val="E0004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Afbeelding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2" y="6147113"/>
            <a:ext cx="1589034" cy="549979"/>
          </a:xfrm>
          <a:prstGeom prst="rect">
            <a:avLst/>
          </a:prstGeom>
        </p:spPr>
      </p:pic>
      <p:sp>
        <p:nvSpPr>
          <p:cNvPr id="5" name="Tijdelijke aanduiding voor voettekst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A224CC7-5D39-45A1-9CE4-C46DA7831978}" type="slidenum">
              <a:rPr lang="fr-BE" smtClean="0"/>
              <a:t>‹nr.›</a:t>
            </a:fld>
            <a:endParaRPr lang="fr-BE"/>
          </a:p>
        </p:txBody>
      </p:sp>
      <p:sp>
        <p:nvSpPr>
          <p:cNvPr id="8" name="Tijdelijke aanduiding voor datum 5"/>
          <p:cNvSpPr>
            <a:spLocks noGrp="1"/>
          </p:cNvSpPr>
          <p:nvPr>
            <p:ph type="dt" sz="half" idx="2"/>
          </p:nvPr>
        </p:nvSpPr>
        <p:spPr>
          <a:xfrm>
            <a:off x="101569" y="111442"/>
            <a:ext cx="147323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0A7493-47BA-4AAF-AA6A-D347BDDEE38F}" type="datetimeFigureOut">
              <a:rPr lang="fr-BE" smtClean="0"/>
              <a:t>01-06-17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7004550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sisslide_Zond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1876777" y="268111"/>
            <a:ext cx="9948333" cy="5799668"/>
          </a:xfrm>
        </p:spPr>
        <p:txBody>
          <a:bodyPr wrap="none">
            <a:noAutofit/>
          </a:bodyPr>
          <a:lstStyle>
            <a:lvl1pPr marL="352425" indent="-352425">
              <a:buClr>
                <a:srgbClr val="E00049"/>
              </a:buClr>
              <a:buFont typeface="Arial" panose="020B0604020202020204" pitchFamily="34" charset="0"/>
              <a:buChar char="•"/>
              <a:defRPr>
                <a:solidFill>
                  <a:srgbClr val="002757"/>
                </a:solidFill>
              </a:defRPr>
            </a:lvl1pPr>
            <a:lvl2pPr marL="800100" indent="-342900">
              <a:buClr>
                <a:srgbClr val="002757"/>
              </a:buClr>
              <a:buFont typeface="Wingdings" charset="2"/>
              <a:buChar char="§"/>
              <a:defRPr>
                <a:solidFill>
                  <a:srgbClr val="002757"/>
                </a:solidFill>
              </a:defRPr>
            </a:lvl2pPr>
            <a:lvl3pPr>
              <a:defRPr>
                <a:solidFill>
                  <a:srgbClr val="002757"/>
                </a:solidFill>
              </a:defRPr>
            </a:lvl3pPr>
            <a:lvl4pPr>
              <a:defRPr>
                <a:solidFill>
                  <a:srgbClr val="002757"/>
                </a:solidFill>
              </a:defRPr>
            </a:lvl4pPr>
            <a:lvl5pPr>
              <a:defRPr>
                <a:solidFill>
                  <a:srgbClr val="002757"/>
                </a:solidFill>
              </a:defRPr>
            </a:lvl5pPr>
          </a:lstStyle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721556" cy="6858000"/>
          </a:xfrm>
          <a:prstGeom prst="rect">
            <a:avLst/>
          </a:prstGeom>
          <a:solidFill>
            <a:srgbClr val="E0004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2" y="6147113"/>
            <a:ext cx="1589034" cy="549979"/>
          </a:xfrm>
          <a:prstGeom prst="rect">
            <a:avLst/>
          </a:prstGeom>
        </p:spPr>
      </p:pic>
      <p:sp>
        <p:nvSpPr>
          <p:cNvPr id="2" name="Tijdelijke aanduiding voor voettekst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A224CC7-5D39-45A1-9CE4-C46DA7831978}" type="slidenum">
              <a:rPr lang="fr-BE" smtClean="0"/>
              <a:t>‹nr.›</a:t>
            </a:fld>
            <a:endParaRPr lang="fr-BE"/>
          </a:p>
        </p:txBody>
      </p:sp>
      <p:sp>
        <p:nvSpPr>
          <p:cNvPr id="7" name="Tijdelijke aanduiding voor datum 5"/>
          <p:cNvSpPr>
            <a:spLocks noGrp="1"/>
          </p:cNvSpPr>
          <p:nvPr>
            <p:ph type="dt" sz="half" idx="2"/>
          </p:nvPr>
        </p:nvSpPr>
        <p:spPr>
          <a:xfrm>
            <a:off x="106509" y="85548"/>
            <a:ext cx="15085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0A7493-47BA-4AAF-AA6A-D347BDDEE38F}" type="datetimeFigureOut">
              <a:rPr lang="fr-BE" smtClean="0"/>
              <a:t>01-06-17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2988939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nl-NL" dirty="0"/>
              <a:t>KLIK OM DE STIJL TE BEWERKEN</a:t>
            </a:r>
            <a:endParaRPr lang="nl-BE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8200" y="1825624"/>
            <a:ext cx="10515600" cy="47501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BE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224CC7-5D39-45A1-9CE4-C46DA7831978}" type="slidenum">
              <a:rPr lang="fr-BE" smtClean="0"/>
              <a:t>‹nr.›</a:t>
            </a:fld>
            <a:endParaRPr lang="fr-BE"/>
          </a:p>
        </p:txBody>
      </p:sp>
      <p:sp>
        <p:nvSpPr>
          <p:cNvPr id="6" name="Tijdelijke aanduiding voor datum 5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0A7493-47BA-4AAF-AA6A-D347BDDEE38F}" type="datetimeFigureOut">
              <a:rPr lang="fr-BE" smtClean="0"/>
              <a:t>01-06-17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7579494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  <p:sldLayoutId id="2147483713" r:id="rId13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>
          <a:solidFill>
            <a:srgbClr val="002757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api.beacons.ucll.be/v1/route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api.beacons.ucll.be/v1/route/%22beacon_id%22/beacon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api.beacons.ucll.be/v1/beacon/%22beacon_id%22/route/%22route_id%22/dynamicData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17.png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notesSlide" Target="../notesSlides/notesSlide8.xml"/><Relationship Id="rId9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7118133" y="3941134"/>
            <a:ext cx="4741332" cy="905149"/>
          </a:xfrm>
        </p:spPr>
        <p:txBody>
          <a:bodyPr/>
          <a:lstStyle/>
          <a:p>
            <a:r>
              <a:rPr lang="nl-BE" dirty="0"/>
              <a:t>Mobiele app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BE" dirty="0"/>
              <a:t>IBeacons</a:t>
            </a:r>
          </a:p>
        </p:txBody>
      </p:sp>
    </p:spTree>
    <p:extLst>
      <p:ext uri="{BB962C8B-B14F-4D97-AF65-F5344CB8AC3E}">
        <p14:creationId xmlns:p14="http://schemas.microsoft.com/office/powerpoint/2010/main" val="29433252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Opbouw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876777" y="1825624"/>
            <a:ext cx="3203223" cy="4625976"/>
          </a:xfrm>
        </p:spPr>
        <p:txBody>
          <a:bodyPr/>
          <a:lstStyle/>
          <a:p>
            <a:r>
              <a:rPr lang="nl-NL" dirty="0" err="1"/>
              <a:t>App.Xaml.cs</a:t>
            </a:r>
            <a:endParaRPr lang="nl-NL" dirty="0"/>
          </a:p>
          <a:p>
            <a:endParaRPr lang="nl-NL" dirty="0"/>
          </a:p>
          <a:p>
            <a:r>
              <a:rPr lang="nl-NL" dirty="0"/>
              <a:t>Dependency injection</a:t>
            </a:r>
          </a:p>
          <a:p>
            <a:endParaRPr lang="nl-NL" dirty="0"/>
          </a:p>
          <a:p>
            <a:r>
              <a:rPr lang="nl-NL" dirty="0"/>
              <a:t>Containers</a:t>
            </a:r>
          </a:p>
          <a:p>
            <a:endParaRPr lang="nl-NL" dirty="0"/>
          </a:p>
          <a:p>
            <a:r>
              <a:rPr lang="nl-NL" dirty="0"/>
              <a:t>Klasse bijmaken</a:t>
            </a:r>
          </a:p>
        </p:txBody>
      </p:sp>
      <p:pic>
        <p:nvPicPr>
          <p:cNvPr id="7" name="Afbeelding 6" descr="C:\Users\jensie\AppData\Local\Microsoft\Windows\INetCache\Content.Word\Screenshot_2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4036" y="785178"/>
            <a:ext cx="7007683" cy="551402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713277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Opbouw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876777" y="1825625"/>
            <a:ext cx="5336823" cy="3965576"/>
          </a:xfrm>
        </p:spPr>
        <p:txBody>
          <a:bodyPr/>
          <a:lstStyle/>
          <a:p>
            <a:r>
              <a:rPr lang="nl-NL" dirty="0"/>
              <a:t>RestService</a:t>
            </a:r>
          </a:p>
          <a:p>
            <a:endParaRPr lang="nl-NL" dirty="0"/>
          </a:p>
          <a:p>
            <a:r>
              <a:rPr lang="nl-NL" dirty="0" err="1"/>
              <a:t>GetRouteAsync</a:t>
            </a:r>
            <a:endParaRPr lang="nl-NL" dirty="0"/>
          </a:p>
          <a:p>
            <a:endParaRPr lang="nl-NL" dirty="0"/>
          </a:p>
          <a:p>
            <a:r>
              <a:rPr lang="nl-NL" dirty="0" err="1"/>
              <a:t>GetBeaconsInRouteAsync</a:t>
            </a:r>
            <a:endParaRPr lang="nl-NL" dirty="0"/>
          </a:p>
          <a:p>
            <a:endParaRPr lang="nl-NL" dirty="0"/>
          </a:p>
          <a:p>
            <a:r>
              <a:rPr lang="nl-NL" dirty="0" err="1"/>
              <a:t>GetContentForBeaconInROute</a:t>
            </a:r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8338990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Opbouw </a:t>
            </a:r>
            <a:r>
              <a:rPr lang="nl-NL" dirty="0" err="1"/>
              <a:t>GetRouteAsync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876778" y="2365951"/>
            <a:ext cx="3203223" cy="3162012"/>
          </a:xfrm>
        </p:spPr>
        <p:txBody>
          <a:bodyPr/>
          <a:lstStyle/>
          <a:p>
            <a:r>
              <a:rPr lang="nl-NL" dirty="0"/>
              <a:t>Routes</a:t>
            </a:r>
          </a:p>
          <a:p>
            <a:endParaRPr lang="nl-NL" dirty="0"/>
          </a:p>
          <a:p>
            <a:r>
              <a:rPr lang="nl-NL" dirty="0"/>
              <a:t>Json formaat</a:t>
            </a:r>
          </a:p>
        </p:txBody>
      </p:sp>
      <p:pic>
        <p:nvPicPr>
          <p:cNvPr id="5" name="Afbeelding 4" descr="C:\Users\jensie\AppData\Local\Microsoft\Windows\INetCache\Content.Word\Screenshot_1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8700" y="1646238"/>
            <a:ext cx="6986410" cy="401081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4" name="Rechthoek 3"/>
          <p:cNvSpPr/>
          <p:nvPr/>
        </p:nvSpPr>
        <p:spPr>
          <a:xfrm>
            <a:off x="6460559" y="5901036"/>
            <a:ext cx="37426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u="sng" dirty="0">
                <a:hlinkClick r:id="rId4"/>
              </a:rPr>
              <a:t>http://api.beacons.ucll.be/v1/route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5814038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Opbouw </a:t>
            </a:r>
            <a:r>
              <a:rPr lang="nl-BE" dirty="0" err="1"/>
              <a:t>GetBeaconsInRouteAsync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38659" y="2842780"/>
            <a:ext cx="4573413" cy="2602058"/>
          </a:xfrm>
        </p:spPr>
        <p:txBody>
          <a:bodyPr/>
          <a:lstStyle/>
          <a:p>
            <a:r>
              <a:rPr lang="nl-NL" dirty="0"/>
              <a:t>Data beacons</a:t>
            </a:r>
          </a:p>
          <a:p>
            <a:endParaRPr lang="nl-NL" dirty="0"/>
          </a:p>
          <a:p>
            <a:r>
              <a:rPr lang="nl-NL" dirty="0"/>
              <a:t>Json formaat</a:t>
            </a:r>
          </a:p>
        </p:txBody>
      </p:sp>
      <p:pic>
        <p:nvPicPr>
          <p:cNvPr id="6" name="Afbeelding 5" descr="C:\Users\jensie\AppData\Local\Microsoft\Windows\INetCache\Content.Word\Screenshot_2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6071" y="2459037"/>
            <a:ext cx="8399039" cy="25596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4" name="Rechthoek 3"/>
          <p:cNvSpPr/>
          <p:nvPr/>
        </p:nvSpPr>
        <p:spPr>
          <a:xfrm>
            <a:off x="4688247" y="5402455"/>
            <a:ext cx="5874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u="sng" dirty="0">
                <a:hlinkClick r:id="rId4"/>
              </a:rPr>
              <a:t>http://api.beacons.ucll.be/v1/route/"beacon_id"/beacon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170761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876778" y="365125"/>
            <a:ext cx="9948332" cy="1281113"/>
          </a:xfrm>
        </p:spPr>
        <p:txBody>
          <a:bodyPr/>
          <a:lstStyle/>
          <a:p>
            <a:r>
              <a:rPr lang="nl-BE" dirty="0"/>
              <a:t>Opbouw </a:t>
            </a:r>
            <a:r>
              <a:rPr lang="nl-BE" dirty="0" err="1"/>
              <a:t>GetContentForBeaconInRoute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632177" y="1876424"/>
            <a:ext cx="5400323" cy="4625976"/>
          </a:xfrm>
        </p:spPr>
        <p:txBody>
          <a:bodyPr/>
          <a:lstStyle/>
          <a:p>
            <a:pPr marL="0" indent="0">
              <a:buNone/>
            </a:pPr>
            <a:endParaRPr lang="nl-NL" dirty="0"/>
          </a:p>
          <a:p>
            <a:r>
              <a:rPr lang="nl-NL" dirty="0"/>
              <a:t>Data beacon in route</a:t>
            </a:r>
          </a:p>
          <a:p>
            <a:endParaRPr lang="nl-NL" dirty="0"/>
          </a:p>
          <a:p>
            <a:r>
              <a:rPr lang="nl-NL" dirty="0"/>
              <a:t>Json formaat</a:t>
            </a:r>
          </a:p>
        </p:txBody>
      </p:sp>
      <p:pic>
        <p:nvPicPr>
          <p:cNvPr id="5" name="Afbeelding 4" descr="C:\Users\jensie\AppData\Local\Microsoft\Windows\INetCache\Content.Word\Screenshot_3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6190" y="2944898"/>
            <a:ext cx="8792065" cy="22390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4" name="Rechthoek 3"/>
          <p:cNvSpPr/>
          <p:nvPr/>
        </p:nvSpPr>
        <p:spPr>
          <a:xfrm>
            <a:off x="3452372" y="5658488"/>
            <a:ext cx="83596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u="sng" dirty="0">
                <a:hlinkClick r:id="rId4"/>
              </a:rPr>
              <a:t>http://api.beacons.ucll.be/v1/beacon/"beacon_id"/route/"route_id"/dynamicData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3299171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Opbouw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876777" y="1825624"/>
            <a:ext cx="5857523" cy="4752975"/>
          </a:xfrm>
        </p:spPr>
        <p:txBody>
          <a:bodyPr/>
          <a:lstStyle/>
          <a:p>
            <a:r>
              <a:rPr lang="nl-NL" dirty="0"/>
              <a:t>Viewmodels</a:t>
            </a:r>
          </a:p>
          <a:p>
            <a:endParaRPr lang="nl-NL" dirty="0"/>
          </a:p>
          <a:p>
            <a:r>
              <a:rPr lang="nl-NL" dirty="0" err="1"/>
              <a:t>MainPageViewModel</a:t>
            </a:r>
            <a:endParaRPr lang="nl-NL" dirty="0"/>
          </a:p>
          <a:p>
            <a:endParaRPr lang="nl-NL" dirty="0"/>
          </a:p>
          <a:p>
            <a:r>
              <a:rPr lang="nl-NL" dirty="0" err="1"/>
              <a:t>RouteInfoPageViewModel</a:t>
            </a:r>
            <a:endParaRPr lang="nl-NL" dirty="0"/>
          </a:p>
          <a:p>
            <a:endParaRPr lang="nl-NL" dirty="0"/>
          </a:p>
          <a:p>
            <a:r>
              <a:rPr lang="nl-NL" dirty="0" err="1"/>
              <a:t>BeaconsPageViewModel</a:t>
            </a:r>
            <a:endParaRPr lang="nl-NL" dirty="0"/>
          </a:p>
          <a:p>
            <a:endParaRPr lang="nl-NL" dirty="0"/>
          </a:p>
          <a:p>
            <a:r>
              <a:rPr lang="nl-NL" dirty="0" err="1"/>
              <a:t>BeaconContentPageViewModel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3291002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876778" y="365125"/>
            <a:ext cx="9948332" cy="1281113"/>
          </a:xfrm>
        </p:spPr>
        <p:txBody>
          <a:bodyPr/>
          <a:lstStyle/>
          <a:p>
            <a:r>
              <a:rPr lang="nl-NL" dirty="0"/>
              <a:t>Opbouw </a:t>
            </a:r>
            <a:r>
              <a:rPr lang="nl-NL" dirty="0" err="1"/>
              <a:t>MainPageViewModel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876777" y="1825624"/>
            <a:ext cx="5857523" cy="4752975"/>
          </a:xfrm>
        </p:spPr>
        <p:txBody>
          <a:bodyPr/>
          <a:lstStyle/>
          <a:p>
            <a:r>
              <a:rPr lang="nl-NL" dirty="0" err="1"/>
              <a:t>SelectedRoute</a:t>
            </a:r>
            <a:endParaRPr lang="nl-NL" dirty="0"/>
          </a:p>
          <a:p>
            <a:endParaRPr lang="nl-NL" dirty="0"/>
          </a:p>
          <a:p>
            <a:r>
              <a:rPr lang="nl-NL" dirty="0"/>
              <a:t>Parameters</a:t>
            </a:r>
          </a:p>
          <a:p>
            <a:endParaRPr lang="nl-NL" dirty="0"/>
          </a:p>
          <a:p>
            <a:r>
              <a:rPr lang="nl-NL" dirty="0" err="1"/>
              <a:t>Navigate</a:t>
            </a:r>
            <a:endParaRPr lang="nl-NL" dirty="0"/>
          </a:p>
          <a:p>
            <a:endParaRPr lang="nl-NL" dirty="0"/>
          </a:p>
          <a:p>
            <a:r>
              <a:rPr lang="nl-NL" dirty="0" err="1"/>
              <a:t>RouteInfoPage</a:t>
            </a:r>
            <a:endParaRPr lang="nl-NL" dirty="0"/>
          </a:p>
        </p:txBody>
      </p:sp>
      <p:pic>
        <p:nvPicPr>
          <p:cNvPr id="4" name="Afbeelding 3" descr="C:\Users\jensie\AppData\Local\Microsoft\Windows\INetCache\Content.Word\Screenshot_4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3153" y="1898361"/>
            <a:ext cx="6761957" cy="341482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093939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Opbouw </a:t>
            </a:r>
            <a:r>
              <a:rPr lang="nl-NL" dirty="0" err="1"/>
              <a:t>MainPageViewModel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876777" y="1825624"/>
            <a:ext cx="5857523" cy="4752975"/>
          </a:xfrm>
        </p:spPr>
        <p:txBody>
          <a:bodyPr/>
          <a:lstStyle/>
          <a:p>
            <a:r>
              <a:rPr lang="nl-NL" dirty="0" err="1"/>
              <a:t>LoadAndDisplayRoutes</a:t>
            </a:r>
            <a:endParaRPr lang="nl-NL" dirty="0"/>
          </a:p>
          <a:p>
            <a:endParaRPr lang="nl-NL" dirty="0"/>
          </a:p>
          <a:p>
            <a:r>
              <a:rPr lang="nl-NL" dirty="0"/>
              <a:t>Routes</a:t>
            </a:r>
          </a:p>
          <a:p>
            <a:endParaRPr lang="nl-NL" dirty="0"/>
          </a:p>
          <a:p>
            <a:r>
              <a:rPr lang="nl-NL" dirty="0" err="1"/>
              <a:t>Restservice</a:t>
            </a:r>
            <a:endParaRPr lang="nl-NL" dirty="0"/>
          </a:p>
          <a:p>
            <a:endParaRPr lang="nl-NL" dirty="0"/>
          </a:p>
          <a:p>
            <a:r>
              <a:rPr lang="nl-NL" dirty="0"/>
              <a:t>Refresh knop</a:t>
            </a:r>
          </a:p>
        </p:txBody>
      </p:sp>
      <p:pic>
        <p:nvPicPr>
          <p:cNvPr id="6" name="Afbeelding 5" descr="C:\Users\jensie\AppData\Local\Microsoft\Windows\INetCache\Content.Word\Screenshot_1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5538" y="2456238"/>
            <a:ext cx="7019572" cy="371404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061605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Opbouw </a:t>
            </a:r>
            <a:r>
              <a:rPr lang="nl-NL" dirty="0" err="1"/>
              <a:t>RouteInfoPageViewModel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876778" y="1825624"/>
            <a:ext cx="4170732" cy="4752975"/>
          </a:xfrm>
        </p:spPr>
        <p:txBody>
          <a:bodyPr/>
          <a:lstStyle/>
          <a:p>
            <a:r>
              <a:rPr lang="nl-NL" dirty="0" err="1"/>
              <a:t>OnNavigatingTo</a:t>
            </a:r>
            <a:endParaRPr lang="nl-NL" dirty="0"/>
          </a:p>
          <a:p>
            <a:endParaRPr lang="nl-NL" dirty="0"/>
          </a:p>
          <a:p>
            <a:r>
              <a:rPr lang="nl-NL" dirty="0"/>
              <a:t>Parameters</a:t>
            </a:r>
          </a:p>
          <a:p>
            <a:endParaRPr lang="nl-NL" dirty="0"/>
          </a:p>
          <a:p>
            <a:r>
              <a:rPr lang="nl-NL" dirty="0"/>
              <a:t>Route_Id</a:t>
            </a:r>
          </a:p>
          <a:p>
            <a:endParaRPr lang="nl-NL" dirty="0"/>
          </a:p>
          <a:p>
            <a:r>
              <a:rPr lang="nl-NL" dirty="0" err="1"/>
              <a:t>Route_Info</a:t>
            </a:r>
            <a:endParaRPr lang="nl-NL" dirty="0"/>
          </a:p>
        </p:txBody>
      </p:sp>
      <p:pic>
        <p:nvPicPr>
          <p:cNvPr id="4" name="Afbeelding 3" descr="C:\Users\jensie\AppData\Local\Microsoft\Windows\INetCache\Content.Word\Screenshot_1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8112" y="1825624"/>
            <a:ext cx="6256998" cy="456101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845543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Opbouw </a:t>
            </a:r>
            <a:r>
              <a:rPr lang="nl-NL" dirty="0" err="1"/>
              <a:t>RouteInfoPageViewModel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876778" y="2306407"/>
            <a:ext cx="4336986" cy="3099666"/>
          </a:xfrm>
        </p:spPr>
        <p:txBody>
          <a:bodyPr/>
          <a:lstStyle/>
          <a:p>
            <a:r>
              <a:rPr lang="nl-BE" dirty="0" err="1"/>
              <a:t>StartRoute</a:t>
            </a:r>
            <a:endParaRPr lang="nl-BE" dirty="0"/>
          </a:p>
          <a:p>
            <a:endParaRPr lang="nl-NL" dirty="0"/>
          </a:p>
          <a:p>
            <a:r>
              <a:rPr lang="nl-NL" dirty="0"/>
              <a:t>Start knop</a:t>
            </a:r>
          </a:p>
          <a:p>
            <a:endParaRPr lang="nl-NL" dirty="0"/>
          </a:p>
          <a:p>
            <a:r>
              <a:rPr lang="nl-NL" dirty="0" err="1"/>
              <a:t>BeaconsPage</a:t>
            </a:r>
            <a:endParaRPr lang="nl-NL" dirty="0"/>
          </a:p>
        </p:txBody>
      </p:sp>
      <p:pic>
        <p:nvPicPr>
          <p:cNvPr id="5" name="Afbeelding 4" descr="C:\Users\jensie\AppData\Local\Microsoft\Windows\INetCache\Content.Word\Screenshot_2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7738" y="2347971"/>
            <a:ext cx="7372982" cy="24006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184426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Inhoud</a:t>
            </a:r>
          </a:p>
        </p:txBody>
      </p:sp>
      <p:sp>
        <p:nvSpPr>
          <p:cNvPr id="14" name="Tijdelijke aanduiding voor inhoud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sz="4000" dirty="0"/>
              <a:t>Werking</a:t>
            </a:r>
          </a:p>
          <a:p>
            <a:pPr marL="0" indent="0">
              <a:buNone/>
            </a:pPr>
            <a:endParaRPr lang="nl-BE" sz="4000" dirty="0"/>
          </a:p>
          <a:p>
            <a:r>
              <a:rPr lang="nl-BE" sz="4000" dirty="0"/>
              <a:t>Opbouw applicatie</a:t>
            </a:r>
          </a:p>
          <a:p>
            <a:pPr marL="0" indent="0">
              <a:buNone/>
            </a:pPr>
            <a:endParaRPr lang="nl-BE" sz="4000" dirty="0"/>
          </a:p>
          <a:p>
            <a:r>
              <a:rPr lang="nl-BE" sz="4000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4486112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Opbouw </a:t>
            </a:r>
            <a:r>
              <a:rPr lang="nl-NL" dirty="0" err="1"/>
              <a:t>BeaconsPageViewModel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86266" y="1721715"/>
            <a:ext cx="3381023" cy="4752975"/>
          </a:xfrm>
        </p:spPr>
        <p:txBody>
          <a:bodyPr/>
          <a:lstStyle/>
          <a:p>
            <a:r>
              <a:rPr lang="nl-NL" dirty="0" err="1"/>
              <a:t>OnNavigatedTo</a:t>
            </a:r>
            <a:endParaRPr lang="nl-NL" dirty="0"/>
          </a:p>
          <a:p>
            <a:endParaRPr lang="nl-NL" dirty="0"/>
          </a:p>
          <a:p>
            <a:r>
              <a:rPr lang="nl-NL" dirty="0"/>
              <a:t>Parameters</a:t>
            </a:r>
          </a:p>
          <a:p>
            <a:endParaRPr lang="nl-NL" dirty="0"/>
          </a:p>
          <a:p>
            <a:r>
              <a:rPr lang="nl-NL" dirty="0"/>
              <a:t>Route_Id</a:t>
            </a:r>
          </a:p>
          <a:p>
            <a:endParaRPr lang="nl-NL" dirty="0"/>
          </a:p>
          <a:p>
            <a:r>
              <a:rPr lang="nl-NL" dirty="0"/>
              <a:t>Toestemming</a:t>
            </a:r>
          </a:p>
        </p:txBody>
      </p:sp>
      <p:pic>
        <p:nvPicPr>
          <p:cNvPr id="4" name="Afbeelding 3" descr="C:\Users\jensie\AppData\Local\Microsoft\Windows\INetCache\Content.Word\Screenshot_3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0836" y="1721715"/>
            <a:ext cx="7906818" cy="46221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237888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Opbouw </a:t>
            </a:r>
            <a:r>
              <a:rPr lang="nl-NL" dirty="0" err="1"/>
              <a:t>BeaconsPageViewModel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86266" y="1721715"/>
            <a:ext cx="3381023" cy="4752975"/>
          </a:xfrm>
        </p:spPr>
        <p:txBody>
          <a:bodyPr/>
          <a:lstStyle/>
          <a:p>
            <a:r>
              <a:rPr lang="nl-NL" dirty="0" err="1"/>
              <a:t>OnNavigatedTo</a:t>
            </a:r>
            <a:endParaRPr lang="nl-NL" dirty="0"/>
          </a:p>
          <a:p>
            <a:endParaRPr lang="nl-NL" dirty="0"/>
          </a:p>
          <a:p>
            <a:r>
              <a:rPr lang="nl-NL" dirty="0"/>
              <a:t>Bluetooth</a:t>
            </a:r>
          </a:p>
          <a:p>
            <a:endParaRPr lang="nl-NL" dirty="0"/>
          </a:p>
          <a:p>
            <a:r>
              <a:rPr lang="nl-NL" dirty="0"/>
              <a:t>Scannen</a:t>
            </a:r>
          </a:p>
          <a:p>
            <a:endParaRPr lang="nl-NL" dirty="0"/>
          </a:p>
          <a:p>
            <a:r>
              <a:rPr lang="nl-NL" dirty="0" err="1"/>
              <a:t>OnRanged</a:t>
            </a:r>
            <a:endParaRPr lang="nl-NL" dirty="0"/>
          </a:p>
        </p:txBody>
      </p:sp>
      <p:pic>
        <p:nvPicPr>
          <p:cNvPr id="5" name="Afbeelding 4" descr="C:\Users\jensie\AppData\Local\Microsoft\Windows\INetCache\Content.Word\Screenshot_1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7545" y="1646238"/>
            <a:ext cx="8260110" cy="475733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536111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Opbouw </a:t>
            </a:r>
            <a:r>
              <a:rPr lang="nl-NL" dirty="0" err="1"/>
              <a:t>BeaconsPageViewModel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733778" y="1942726"/>
            <a:ext cx="4336986" cy="3099666"/>
          </a:xfrm>
        </p:spPr>
        <p:txBody>
          <a:bodyPr/>
          <a:lstStyle/>
          <a:p>
            <a:r>
              <a:rPr lang="nl-BE" dirty="0" err="1"/>
              <a:t>OnRanged</a:t>
            </a:r>
            <a:endParaRPr lang="nl-BE" dirty="0"/>
          </a:p>
          <a:p>
            <a:endParaRPr lang="nl-NL" dirty="0"/>
          </a:p>
          <a:p>
            <a:r>
              <a:rPr lang="nl-NL" dirty="0"/>
              <a:t>Beacons</a:t>
            </a:r>
          </a:p>
          <a:p>
            <a:endParaRPr lang="nl-NL" dirty="0"/>
          </a:p>
          <a:p>
            <a:r>
              <a:rPr lang="nl-NL" dirty="0" err="1"/>
              <a:t>BeaconContentPage</a:t>
            </a:r>
            <a:endParaRPr lang="nl-NL" dirty="0"/>
          </a:p>
        </p:txBody>
      </p:sp>
      <p:pic>
        <p:nvPicPr>
          <p:cNvPr id="6" name="Afbeelding 5" descr="C:\Users\jensie\AppData\Local\Microsoft\Windows\INetCache\Content.Word\Screenshot_2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2272" y="1942726"/>
            <a:ext cx="7417057" cy="24630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831459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Opbouw </a:t>
            </a:r>
            <a:r>
              <a:rPr lang="nl-NL" dirty="0" err="1"/>
              <a:t>BeaconContentPageViewModel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224623" y="1794451"/>
            <a:ext cx="4451287" cy="4752975"/>
          </a:xfrm>
        </p:spPr>
        <p:txBody>
          <a:bodyPr/>
          <a:lstStyle/>
          <a:p>
            <a:r>
              <a:rPr lang="nl-NL"/>
              <a:t>OnNavigatedTo</a:t>
            </a:r>
          </a:p>
          <a:p>
            <a:endParaRPr lang="nl-NL"/>
          </a:p>
          <a:p>
            <a:r>
              <a:rPr lang="nl-NL"/>
              <a:t>Parameters</a:t>
            </a:r>
          </a:p>
          <a:p>
            <a:endParaRPr lang="nl-NL"/>
          </a:p>
          <a:p>
            <a:r>
              <a:rPr lang="nl-NL"/>
              <a:t>Metatype</a:t>
            </a:r>
          </a:p>
          <a:p>
            <a:endParaRPr lang="nl-NL"/>
          </a:p>
          <a:p>
            <a:r>
              <a:rPr lang="nl-NL"/>
              <a:t>Visible</a:t>
            </a:r>
          </a:p>
          <a:p>
            <a:pPr marL="0" indent="0">
              <a:buNone/>
            </a:pPr>
            <a:endParaRPr lang="nl-NL" dirty="0"/>
          </a:p>
        </p:txBody>
      </p:sp>
      <p:pic>
        <p:nvPicPr>
          <p:cNvPr id="7" name="Afbeelding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396" y="2369761"/>
            <a:ext cx="9343714" cy="372672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Afbeelding 4" descr="C:\Users\jensie\AppData\Local\Microsoft\Windows\INetCache\Content.Word\Screenshot_3.p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6207" y="2520429"/>
            <a:ext cx="9274092" cy="34253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707974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836050" y="2788444"/>
            <a:ext cx="4519900" cy="1281113"/>
          </a:xfrm>
        </p:spPr>
        <p:txBody>
          <a:bodyPr/>
          <a:lstStyle/>
          <a:p>
            <a:r>
              <a:rPr lang="nl-BE" dirty="0"/>
              <a:t>Demo applicatie</a:t>
            </a:r>
          </a:p>
        </p:txBody>
      </p:sp>
    </p:spTree>
    <p:extLst>
      <p:ext uri="{BB962C8B-B14F-4D97-AF65-F5344CB8AC3E}">
        <p14:creationId xmlns:p14="http://schemas.microsoft.com/office/powerpoint/2010/main" val="32716367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385523" y="2788444"/>
            <a:ext cx="7420955" cy="1281113"/>
          </a:xfrm>
        </p:spPr>
        <p:txBody>
          <a:bodyPr/>
          <a:lstStyle/>
          <a:p>
            <a:r>
              <a:rPr lang="nl-BE" dirty="0"/>
              <a:t>Bedankt voor de aandacht</a:t>
            </a:r>
          </a:p>
        </p:txBody>
      </p:sp>
    </p:spTree>
    <p:extLst>
      <p:ext uri="{BB962C8B-B14F-4D97-AF65-F5344CB8AC3E}">
        <p14:creationId xmlns:p14="http://schemas.microsoft.com/office/powerpoint/2010/main" val="21640330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4738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121834" y="2788444"/>
            <a:ext cx="9948332" cy="1281113"/>
          </a:xfrm>
        </p:spPr>
        <p:txBody>
          <a:bodyPr/>
          <a:lstStyle/>
          <a:p>
            <a:pPr algn="ctr"/>
            <a:r>
              <a:rPr lang="nl-NL" dirty="0"/>
              <a:t>Werking</a:t>
            </a:r>
          </a:p>
        </p:txBody>
      </p:sp>
    </p:spTree>
    <p:extLst>
      <p:ext uri="{BB962C8B-B14F-4D97-AF65-F5344CB8AC3E}">
        <p14:creationId xmlns:p14="http://schemas.microsoft.com/office/powerpoint/2010/main" val="28259191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Werking</a:t>
            </a:r>
          </a:p>
        </p:txBody>
      </p:sp>
      <p:sp>
        <p:nvSpPr>
          <p:cNvPr id="5" name="Tijdelijke aanduiding voor inhoud 4"/>
          <p:cNvSpPr>
            <a:spLocks noGrp="1"/>
          </p:cNvSpPr>
          <p:nvPr>
            <p:ph idx="1"/>
          </p:nvPr>
        </p:nvSpPr>
        <p:spPr>
          <a:xfrm>
            <a:off x="1876777" y="1825625"/>
            <a:ext cx="4095397" cy="3613150"/>
          </a:xfrm>
        </p:spPr>
        <p:txBody>
          <a:bodyPr/>
          <a:lstStyle/>
          <a:p>
            <a:r>
              <a:rPr lang="nl-BE" dirty="0"/>
              <a:t>Splash scherm</a:t>
            </a:r>
          </a:p>
          <a:p>
            <a:endParaRPr lang="nl-BE" dirty="0"/>
          </a:p>
          <a:p>
            <a:r>
              <a:rPr lang="nl-BE" dirty="0"/>
              <a:t>Logo organisatie</a:t>
            </a:r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1009" y="811376"/>
            <a:ext cx="3452283" cy="517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1169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Werking</a:t>
            </a:r>
          </a:p>
        </p:txBody>
      </p:sp>
      <p:sp>
        <p:nvSpPr>
          <p:cNvPr id="5" name="Tijdelijke aanduiding voor inhoud 4"/>
          <p:cNvSpPr>
            <a:spLocks noGrp="1"/>
          </p:cNvSpPr>
          <p:nvPr>
            <p:ph idx="1"/>
          </p:nvPr>
        </p:nvSpPr>
        <p:spPr>
          <a:xfrm>
            <a:off x="1876778" y="1825624"/>
            <a:ext cx="4238272" cy="4610429"/>
          </a:xfrm>
        </p:spPr>
        <p:txBody>
          <a:bodyPr/>
          <a:lstStyle/>
          <a:p>
            <a:r>
              <a:rPr lang="nl-BE" dirty="0"/>
              <a:t>Hoofd scherm</a:t>
            </a:r>
          </a:p>
          <a:p>
            <a:endParaRPr lang="nl-BE" dirty="0"/>
          </a:p>
          <a:p>
            <a:r>
              <a:rPr lang="nl-BE" dirty="0"/>
              <a:t>Routes</a:t>
            </a:r>
          </a:p>
          <a:p>
            <a:endParaRPr lang="nl-BE" dirty="0"/>
          </a:p>
          <a:p>
            <a:r>
              <a:rPr lang="nl-BE" dirty="0"/>
              <a:t>Refresh knop</a:t>
            </a:r>
          </a:p>
          <a:p>
            <a:endParaRPr lang="nl-BE" dirty="0"/>
          </a:p>
          <a:p>
            <a:r>
              <a:rPr lang="nl-BE" dirty="0" err="1"/>
              <a:t>About</a:t>
            </a:r>
            <a:r>
              <a:rPr lang="nl-BE" dirty="0"/>
              <a:t> knop</a:t>
            </a:r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1305" y="365125"/>
            <a:ext cx="3414897" cy="6070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5388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Werking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876777" y="1825624"/>
            <a:ext cx="4209698" cy="460910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nl-NL" dirty="0"/>
              <a:t>Over scherm</a:t>
            </a:r>
          </a:p>
          <a:p>
            <a:pPr>
              <a:lnSpc>
                <a:spcPct val="100000"/>
              </a:lnSpc>
            </a:pPr>
            <a:endParaRPr lang="nl-NL" dirty="0"/>
          </a:p>
          <a:p>
            <a:pPr>
              <a:lnSpc>
                <a:spcPct val="100000"/>
              </a:lnSpc>
            </a:pPr>
            <a:r>
              <a:rPr lang="nl-NL" dirty="0"/>
              <a:t>Uitleg app</a:t>
            </a:r>
          </a:p>
          <a:p>
            <a:pPr>
              <a:lnSpc>
                <a:spcPct val="100000"/>
              </a:lnSpc>
            </a:pPr>
            <a:endParaRPr lang="nl-NL" dirty="0"/>
          </a:p>
          <a:p>
            <a:pPr>
              <a:lnSpc>
                <a:spcPct val="100000"/>
              </a:lnSpc>
            </a:pPr>
            <a:r>
              <a:rPr lang="nl-NL" dirty="0"/>
              <a:t>Ontwikkelaars</a:t>
            </a:r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8401" y="365125"/>
            <a:ext cx="3414150" cy="606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6043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Werking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876777" y="1825624"/>
            <a:ext cx="4095398" cy="460910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nl-NL" dirty="0"/>
              <a:t>Route scherm</a:t>
            </a:r>
          </a:p>
          <a:p>
            <a:pPr>
              <a:lnSpc>
                <a:spcPct val="100000"/>
              </a:lnSpc>
            </a:pPr>
            <a:endParaRPr lang="nl-NL" dirty="0"/>
          </a:p>
          <a:p>
            <a:pPr>
              <a:lnSpc>
                <a:spcPct val="100000"/>
              </a:lnSpc>
            </a:pPr>
            <a:r>
              <a:rPr lang="nl-NL" dirty="0"/>
              <a:t>Route naam</a:t>
            </a:r>
          </a:p>
          <a:p>
            <a:pPr>
              <a:lnSpc>
                <a:spcPct val="100000"/>
              </a:lnSpc>
            </a:pPr>
            <a:endParaRPr lang="nl-NL" dirty="0"/>
          </a:p>
          <a:p>
            <a:pPr>
              <a:lnSpc>
                <a:spcPct val="100000"/>
              </a:lnSpc>
            </a:pPr>
            <a:r>
              <a:rPr lang="nl-NL" dirty="0"/>
              <a:t>Start knop</a:t>
            </a:r>
          </a:p>
          <a:p>
            <a:pPr>
              <a:lnSpc>
                <a:spcPct val="100000"/>
              </a:lnSpc>
            </a:pPr>
            <a:endParaRPr lang="nl-NL" dirty="0"/>
          </a:p>
          <a:p>
            <a:pPr>
              <a:lnSpc>
                <a:spcPct val="100000"/>
              </a:lnSpc>
            </a:pPr>
            <a:r>
              <a:rPr lang="nl-NL" dirty="0"/>
              <a:t>Wacht scherm</a:t>
            </a:r>
          </a:p>
          <a:p>
            <a:endParaRPr lang="nl-NL" dirty="0"/>
          </a:p>
          <a:p>
            <a:endParaRPr lang="nl-NL" dirty="0"/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8399" y="365125"/>
            <a:ext cx="3414150" cy="6069600"/>
          </a:xfrm>
          <a:prstGeom prst="rect">
            <a:avLst/>
          </a:prstGeom>
        </p:spPr>
      </p:pic>
      <p:pic>
        <p:nvPicPr>
          <p:cNvPr id="9" name="Afbeelding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8399" y="365125"/>
            <a:ext cx="3414150" cy="606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3310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Werking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876777" y="1825624"/>
            <a:ext cx="3209573" cy="3746501"/>
          </a:xfrm>
        </p:spPr>
        <p:txBody>
          <a:bodyPr/>
          <a:lstStyle/>
          <a:p>
            <a:r>
              <a:rPr lang="nl-BE" dirty="0"/>
              <a:t>Content screens</a:t>
            </a:r>
          </a:p>
          <a:p>
            <a:r>
              <a:rPr lang="nl-BE" dirty="0"/>
              <a:t>Audio</a:t>
            </a:r>
          </a:p>
          <a:p>
            <a:r>
              <a:rPr lang="nl-BE" dirty="0"/>
              <a:t>Html</a:t>
            </a:r>
          </a:p>
          <a:p>
            <a:r>
              <a:rPr lang="nl-BE" dirty="0"/>
              <a:t>Foto</a:t>
            </a:r>
          </a:p>
          <a:p>
            <a:r>
              <a:rPr lang="nl-BE" dirty="0"/>
              <a:t>YouTube</a:t>
            </a:r>
          </a:p>
          <a:p>
            <a:r>
              <a:rPr lang="nl-BE" dirty="0"/>
              <a:t>Video</a:t>
            </a:r>
          </a:p>
        </p:txBody>
      </p:sp>
      <p:pic>
        <p:nvPicPr>
          <p:cNvPr id="9" name="Afbeelding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9766" y="536887"/>
            <a:ext cx="1760537" cy="1760537"/>
          </a:xfrm>
          <a:prstGeom prst="rect">
            <a:avLst/>
          </a:prstGeom>
        </p:spPr>
      </p:pic>
      <p:pic>
        <p:nvPicPr>
          <p:cNvPr id="11" name="Afbeelding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4442" y="1571939"/>
            <a:ext cx="1802139" cy="1802139"/>
          </a:xfrm>
          <a:prstGeom prst="rect">
            <a:avLst/>
          </a:prstGeom>
        </p:spPr>
      </p:pic>
      <p:pic>
        <p:nvPicPr>
          <p:cNvPr id="13" name="Afbeelding 1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9165" y="2340281"/>
            <a:ext cx="2024380" cy="2024380"/>
          </a:xfrm>
          <a:prstGeom prst="rect">
            <a:avLst/>
          </a:prstGeom>
        </p:spPr>
      </p:pic>
      <p:pic>
        <p:nvPicPr>
          <p:cNvPr id="15" name="Afbeelding 14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34" t="24930" r="16192" b="26456"/>
          <a:stretch/>
        </p:blipFill>
        <p:spPr>
          <a:xfrm>
            <a:off x="7980035" y="3972417"/>
            <a:ext cx="2686051" cy="1171261"/>
          </a:xfrm>
          <a:prstGeom prst="rect">
            <a:avLst/>
          </a:prstGeom>
        </p:spPr>
      </p:pic>
      <p:pic>
        <p:nvPicPr>
          <p:cNvPr id="17" name="Afbeelding 1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6331" y="4253353"/>
            <a:ext cx="1877236" cy="1644587"/>
          </a:xfrm>
          <a:prstGeom prst="rect">
            <a:avLst/>
          </a:prstGeom>
        </p:spPr>
      </p:pic>
      <p:pic>
        <p:nvPicPr>
          <p:cNvPr id="7" name="WerkingsVideoBewerk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0" y="0"/>
            <a:ext cx="12192000" cy="6869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2106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" presetClass="mediacall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cmd type="call" cmd="playFrom(0.0)">
                                      <p:cBhvr>
                                        <p:cTn id="46" dur="35668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6418"/>
                            </p:stCondLst>
                            <p:childTnLst>
                              <p:par>
                                <p:cTn id="48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51" dur="1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5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121834" y="2788444"/>
            <a:ext cx="9948332" cy="1281113"/>
          </a:xfrm>
        </p:spPr>
        <p:txBody>
          <a:bodyPr/>
          <a:lstStyle/>
          <a:p>
            <a:pPr algn="ctr"/>
            <a:r>
              <a:rPr lang="nl-NL" dirty="0"/>
              <a:t>Opbouw</a:t>
            </a:r>
          </a:p>
        </p:txBody>
      </p:sp>
    </p:spTree>
    <p:extLst>
      <p:ext uri="{BB962C8B-B14F-4D97-AF65-F5344CB8AC3E}">
        <p14:creationId xmlns:p14="http://schemas.microsoft.com/office/powerpoint/2010/main" val="41944095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ucll 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H - Tahoma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cll thema" id="{5B9824DD-7AC8-48BA-AE5E-76EC6D10B1F7}" vid="{28CE42AA-5F18-4054-A2A2-B58DE5F1544C}"/>
    </a:ext>
  </a:extLst>
</a:theme>
</file>

<file path=ppt/theme/theme2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ucll thema</Template>
  <TotalTime>415</TotalTime>
  <Words>1197</Words>
  <Application>Microsoft Office PowerPoint</Application>
  <PresentationFormat>Breedbeeld</PresentationFormat>
  <Paragraphs>291</Paragraphs>
  <Slides>26</Slides>
  <Notes>26</Notes>
  <HiddenSlides>0</HiddenSlides>
  <MMClips>1</MMClips>
  <ScaleCrop>false</ScaleCrop>
  <HeadingPairs>
    <vt:vector size="6" baseType="variant">
      <vt:variant>
        <vt:lpstr>Gebruikte lettertypen</vt:lpstr>
      </vt:variant>
      <vt:variant>
        <vt:i4>4</vt:i4>
      </vt:variant>
      <vt:variant>
        <vt:lpstr>Thema</vt:lpstr>
      </vt:variant>
      <vt:variant>
        <vt:i4>1</vt:i4>
      </vt:variant>
      <vt:variant>
        <vt:lpstr>Diatitels</vt:lpstr>
      </vt:variant>
      <vt:variant>
        <vt:i4>26</vt:i4>
      </vt:variant>
    </vt:vector>
  </HeadingPairs>
  <TitlesOfParts>
    <vt:vector size="31" baseType="lpstr">
      <vt:lpstr>Arial</vt:lpstr>
      <vt:lpstr>Calibri</vt:lpstr>
      <vt:lpstr>Tahoma</vt:lpstr>
      <vt:lpstr>Wingdings</vt:lpstr>
      <vt:lpstr>ucll thema</vt:lpstr>
      <vt:lpstr>Mobiele app</vt:lpstr>
      <vt:lpstr>Inhoud</vt:lpstr>
      <vt:lpstr>Werking</vt:lpstr>
      <vt:lpstr>Werking</vt:lpstr>
      <vt:lpstr>Werking</vt:lpstr>
      <vt:lpstr>Werking</vt:lpstr>
      <vt:lpstr>Werking</vt:lpstr>
      <vt:lpstr>Werking</vt:lpstr>
      <vt:lpstr>Opbouw</vt:lpstr>
      <vt:lpstr>Opbouw</vt:lpstr>
      <vt:lpstr>Opbouw</vt:lpstr>
      <vt:lpstr>Opbouw GetRouteAsync</vt:lpstr>
      <vt:lpstr>Opbouw GetBeaconsInRouteAsync</vt:lpstr>
      <vt:lpstr>Opbouw GetContentForBeaconInRoute</vt:lpstr>
      <vt:lpstr>Opbouw</vt:lpstr>
      <vt:lpstr>Opbouw MainPageViewModel</vt:lpstr>
      <vt:lpstr>Opbouw MainPageViewModel</vt:lpstr>
      <vt:lpstr>Opbouw RouteInfoPageViewModel</vt:lpstr>
      <vt:lpstr>Opbouw RouteInfoPageViewModel</vt:lpstr>
      <vt:lpstr>Opbouw BeaconsPageViewModel</vt:lpstr>
      <vt:lpstr>Opbouw BeaconsPageViewModel</vt:lpstr>
      <vt:lpstr>Opbouw BeaconsPageViewModel</vt:lpstr>
      <vt:lpstr>Opbouw BeaconContentPageViewModel</vt:lpstr>
      <vt:lpstr>Demo applicatie</vt:lpstr>
      <vt:lpstr>Bedankt voor de aandacht</vt:lpstr>
      <vt:lpstr>PowerPoint-presentatie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Mobiele app IBeacons</dc:title>
  <dc:creator>jens molenaers</dc:creator>
  <cp:lastModifiedBy>jens molenaers</cp:lastModifiedBy>
  <cp:revision>237</cp:revision>
  <dcterms:created xsi:type="dcterms:W3CDTF">2017-05-27T16:10:26Z</dcterms:created>
  <dcterms:modified xsi:type="dcterms:W3CDTF">2017-06-01T10:00:53Z</dcterms:modified>
</cp:coreProperties>
</file>